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sldIdLst>
    <p:sldId id="285" r:id="rId4"/>
    <p:sldId id="257" r:id="rId6"/>
    <p:sldId id="259" r:id="rId7"/>
    <p:sldId id="419" r:id="rId8"/>
    <p:sldId id="269" r:id="rId9"/>
    <p:sldId id="350" r:id="rId10"/>
    <p:sldId id="423" r:id="rId11"/>
    <p:sldId id="422" r:id="rId12"/>
    <p:sldId id="421" r:id="rId13"/>
    <p:sldId id="425" r:id="rId14"/>
    <p:sldId id="427" r:id="rId15"/>
    <p:sldId id="428" r:id="rId16"/>
    <p:sldId id="426" r:id="rId17"/>
    <p:sldId id="424" r:id="rId18"/>
    <p:sldId id="432" r:id="rId19"/>
    <p:sldId id="430" r:id="rId20"/>
    <p:sldId id="431" r:id="rId21"/>
    <p:sldId id="429" r:id="rId22"/>
    <p:sldId id="279" r:id="rId23"/>
    <p:sldId id="262" r:id="rId24"/>
    <p:sldId id="263" r:id="rId25"/>
    <p:sldId id="289" r:id="rId26"/>
    <p:sldId id="280" r:id="rId27"/>
    <p:sldId id="265" r:id="rId28"/>
    <p:sldId id="292" r:id="rId29"/>
    <p:sldId id="307" r:id="rId30"/>
    <p:sldId id="294" r:id="rId31"/>
    <p:sldId id="296" r:id="rId32"/>
    <p:sldId id="295" r:id="rId33"/>
    <p:sldId id="308" r:id="rId34"/>
    <p:sldId id="298" r:id="rId35"/>
    <p:sldId id="278" r:id="rId36"/>
    <p:sldId id="261" r:id="rId37"/>
    <p:sldId id="484" r:id="rId38"/>
    <p:sldId id="399" r:id="rId39"/>
    <p:sldId id="479" r:id="rId40"/>
    <p:sldId id="478" r:id="rId41"/>
    <p:sldId id="515" r:id="rId42"/>
    <p:sldId id="397" r:id="rId43"/>
    <p:sldId id="481" r:id="rId44"/>
    <p:sldId id="482" r:id="rId45"/>
    <p:sldId id="379" r:id="rId46"/>
    <p:sldId id="380" r:id="rId47"/>
    <p:sldId id="381" r:id="rId48"/>
    <p:sldId id="382" r:id="rId49"/>
    <p:sldId id="435" r:id="rId50"/>
    <p:sldId id="436" r:id="rId51"/>
    <p:sldId id="437" r:id="rId52"/>
    <p:sldId id="438" r:id="rId53"/>
    <p:sldId id="485" r:id="rId54"/>
    <p:sldId id="486" r:id="rId55"/>
    <p:sldId id="300" r:id="rId56"/>
    <p:sldId id="323" r:id="rId57"/>
    <p:sldId id="324" r:id="rId58"/>
    <p:sldId id="325" r:id="rId59"/>
    <p:sldId id="326" r:id="rId60"/>
    <p:sldId id="327" r:id="rId61"/>
    <p:sldId id="328" r:id="rId62"/>
    <p:sldId id="549" r:id="rId63"/>
    <p:sldId id="301" r:id="rId64"/>
    <p:sldId id="270" r:id="rId65"/>
    <p:sldId id="303" r:id="rId66"/>
    <p:sldId id="304" r:id="rId67"/>
    <p:sldId id="306" r:id="rId68"/>
    <p:sldId id="517" r:id="rId69"/>
    <p:sldId id="516" r:id="rId70"/>
    <p:sldId id="487" r:id="rId71"/>
    <p:sldId id="518" r:id="rId72"/>
    <p:sldId id="575" r:id="rId73"/>
    <p:sldId id="260" r:id="rId74"/>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微软雅黑" panose="020B0503020204020204" pitchFamily="34" charset="-122"/>
        <a:ea typeface="微软雅黑" panose="020B0503020204020204"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2FDB2607-1784-4EEB-B798-7EB5836EED8A}">
        <p14:showMediaCtrls xmlns:p14="http://schemas.microsoft.com/office/powerpoint/2010/main" val="1"/>
      </p:ext>
    </p:extLst>
  </p:showPr>
  <p:clrMru>
    <a:srgbClr val="2C6A80"/>
    <a:srgbClr val="2EB0A2"/>
    <a:srgbClr val="30748D"/>
    <a:srgbClr val="436982"/>
    <a:srgbClr val="FBFB6B"/>
    <a:srgbClr val="9BD4CC"/>
    <a:srgbClr val="6491B0"/>
    <a:srgbClr val="2F72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2235"/>
    <p:restoredTop sz="94660"/>
  </p:normalViewPr>
  <p:slideViewPr>
    <p:cSldViewPr snapToGrid="0" showGuides="1">
      <p:cViewPr>
        <p:scale>
          <a:sx n="100" d="100"/>
          <a:sy n="100" d="100"/>
        </p:scale>
        <p:origin x="180" y="186"/>
      </p:cViewPr>
      <p:guideLst>
        <p:guide orient="horz" pos="2212"/>
        <p:guide pos="3840"/>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7" Type="http://schemas.openxmlformats.org/officeDocument/2006/relationships/tableStyles" Target="tableStyles.xml"/><Relationship Id="rId76" Type="http://schemas.openxmlformats.org/officeDocument/2006/relationships/viewProps" Target="viewProps.xml"/><Relationship Id="rId75" Type="http://schemas.openxmlformats.org/officeDocument/2006/relationships/presProps" Target="presProps.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3.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defRPr sz="1200" b="0" i="0" noProof="1">
                <a:latin typeface="inpin heiti" charset="-122"/>
                <a:ea typeface="inpin heiti"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inpin heiti" charset="-122"/>
              <a:ea typeface="inpin heiti"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defRPr sz="1200" b="0" i="0" noProof="1" smtClean="0">
                <a:latin typeface="inpin heiti" charset="-122"/>
                <a:ea typeface="inpin heiti" charset="-122"/>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108A8C51-B195-406F-84A0-D27E85C8ED46}" type="datetimeFigureOut">
              <a:rPr kumimoji="0" lang="zh-CN" altLang="en-US" sz="1200" b="0" i="0" u="none" strike="noStrike" kern="1200" cap="none" spc="0" normalizeH="0" baseline="0" noProof="1">
                <a:ln>
                  <a:noFill/>
                </a:ln>
                <a:solidFill>
                  <a:schemeClr val="tx1"/>
                </a:solidFill>
                <a:effectLst/>
                <a:uLnTx/>
                <a:uFillTx/>
                <a:latin typeface="inpin heiti" charset="-122"/>
                <a:ea typeface="inpin heiti" charset="-122"/>
                <a:cs typeface="+mn-cs"/>
              </a:rPr>
            </a:fld>
            <a:endParaRPr kumimoji="0" lang="zh-CN" altLang="en-US" sz="1200" b="0" i="0" u="none" strike="noStrike" kern="1200" cap="none" spc="0" normalizeH="0" baseline="0" noProof="1">
              <a:ln>
                <a:noFill/>
              </a:ln>
              <a:solidFill>
                <a:schemeClr val="tx1"/>
              </a:solidFill>
              <a:effectLst/>
              <a:uLnTx/>
              <a:uFillTx/>
              <a:latin typeface="inpin heiti" charset="-122"/>
              <a:ea typeface="inpin heiti" charset="-122"/>
              <a:cs typeface="+mn-cs"/>
            </a:endParaRPr>
          </a:p>
        </p:txBody>
      </p:sp>
      <p:sp>
        <p:nvSpPr>
          <p:cNvPr id="17412"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17413" name="备注占位符 4"/>
          <p:cNvSpPr>
            <a:spLocks noGrp="1" noChangeArrowheads="1"/>
          </p:cNvSpPr>
          <p:nvPr>
            <p:ph type="body" sz="quarter" idx="4294967295"/>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inpin heiti" charset="-122"/>
                <a:ea typeface="inpin heiti" charset="-122"/>
                <a:cs typeface="+mn-cs"/>
              </a:rPr>
              <a:t>编辑母版文本样式</a:t>
            </a:r>
            <a:endParaRPr kumimoji="0" lang="zh-CN" altLang="en-US" sz="1200" b="0" i="0" u="none" strike="noStrike" kern="1200" cap="none" spc="0" normalizeH="0" baseline="0" noProof="0" smtClean="0">
              <a:ln>
                <a:noFill/>
              </a:ln>
              <a:solidFill>
                <a:schemeClr val="tx1"/>
              </a:solidFill>
              <a:effectLst/>
              <a:uLnTx/>
              <a:uFillTx/>
              <a:latin typeface="inpin heiti" charset="-122"/>
              <a:ea typeface="inpin heiti" charset="-122"/>
              <a:cs typeface="+mn-cs"/>
            </a:endParaRPr>
          </a:p>
          <a:p>
            <a:pPr marL="457200" marR="0" lvl="1"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inpin heiti" charset="-122"/>
                <a:ea typeface="inpin heiti"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inpin heiti" charset="-122"/>
              <a:ea typeface="inpin heiti" charset="-122"/>
              <a:cs typeface="+mn-cs"/>
            </a:endParaRPr>
          </a:p>
          <a:p>
            <a:pPr marL="914400" marR="0" lvl="2"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inpin heiti" charset="-122"/>
                <a:ea typeface="inpin heiti"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inpin heiti" charset="-122"/>
              <a:ea typeface="inpin heiti" charset="-122"/>
              <a:cs typeface="+mn-cs"/>
            </a:endParaRPr>
          </a:p>
          <a:p>
            <a:pPr marL="1371600" marR="0" lvl="3"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inpin heiti" charset="-122"/>
                <a:ea typeface="inpin heiti"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inpin heiti" charset="-122"/>
              <a:ea typeface="inpin heiti" charset="-122"/>
              <a:cs typeface="+mn-cs"/>
            </a:endParaRPr>
          </a:p>
          <a:p>
            <a:pPr marL="1828800" marR="0" lvl="4"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inpin heiti" charset="-122"/>
                <a:ea typeface="inpin heiti"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inpin heiti" charset="-122"/>
              <a:ea typeface="inpin heiti" charset="-122"/>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fontAlgn="auto">
              <a:defRPr sz="1200" b="0" i="0" noProof="1">
                <a:latin typeface="inpin heiti" charset="-122"/>
                <a:ea typeface="inpin heiti"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inpin heiti" charset="-122"/>
              <a:ea typeface="inpin heiti"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p>
            <a:pPr lvl="0" algn="r" eaLnBrk="1" fontAlgn="base" hangingPunct="1">
              <a:buNone/>
            </a:pPr>
            <a:fld id="{9A0DB2DC-4C9A-4742-B13C-FB6460FD3503}" type="slidenum">
              <a:rPr lang="zh-CN" altLang="en-US" sz="1200" strike="noStrike" noProof="1" dirty="0">
                <a:latin typeface="inpin heiti" charset="-122"/>
                <a:ea typeface="inpin heiti" charset="-122"/>
                <a:cs typeface="+mn-cs"/>
              </a:rPr>
            </a:fld>
            <a:endParaRPr lang="zh-CN" altLang="en-US" sz="1200" strike="noStrike" noProof="1" dirty="0">
              <a:latin typeface="inpin heiti" charset="-122"/>
              <a:ea typeface="inpin heiti" charset="-122"/>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inpin heiti" charset="-122"/>
        <a:ea typeface="inpin heiti" charset="-122"/>
        <a:cs typeface="+mn-cs"/>
      </a:defRPr>
    </a:lvl1pPr>
    <a:lvl2pPr marL="457200" algn="l" rtl="0" eaLnBrk="0" fontAlgn="base" hangingPunct="0">
      <a:spcBef>
        <a:spcPct val="0"/>
      </a:spcBef>
      <a:spcAft>
        <a:spcPct val="0"/>
      </a:spcAft>
      <a:defRPr sz="1200" kern="1200">
        <a:solidFill>
          <a:schemeClr val="tx1"/>
        </a:solidFill>
        <a:latin typeface="inpin heiti" charset="-122"/>
        <a:ea typeface="inpin heiti" charset="-122"/>
        <a:cs typeface="+mn-cs"/>
      </a:defRPr>
    </a:lvl2pPr>
    <a:lvl3pPr marL="914400" algn="l" rtl="0" eaLnBrk="0" fontAlgn="base" hangingPunct="0">
      <a:spcBef>
        <a:spcPct val="0"/>
      </a:spcBef>
      <a:spcAft>
        <a:spcPct val="0"/>
      </a:spcAft>
      <a:defRPr sz="1200" kern="1200">
        <a:solidFill>
          <a:schemeClr val="tx1"/>
        </a:solidFill>
        <a:latin typeface="inpin heiti" charset="-122"/>
        <a:ea typeface="inpin heiti" charset="-122"/>
        <a:cs typeface="+mn-cs"/>
      </a:defRPr>
    </a:lvl3pPr>
    <a:lvl4pPr marL="1371600" algn="l" rtl="0" eaLnBrk="0" fontAlgn="base" hangingPunct="0">
      <a:spcBef>
        <a:spcPct val="0"/>
      </a:spcBef>
      <a:spcAft>
        <a:spcPct val="0"/>
      </a:spcAft>
      <a:defRPr sz="1200" kern="1200">
        <a:solidFill>
          <a:schemeClr val="tx1"/>
        </a:solidFill>
        <a:latin typeface="inpin heiti" charset="-122"/>
        <a:ea typeface="inpin heiti" charset="-122"/>
        <a:cs typeface="+mn-cs"/>
      </a:defRPr>
    </a:lvl4pPr>
    <a:lvl5pPr marL="1828800" algn="l" rtl="0" eaLnBrk="0" fontAlgn="base" hangingPunct="0">
      <a:spcBef>
        <a:spcPct val="0"/>
      </a:spcBef>
      <a:spcAft>
        <a:spcPct val="0"/>
      </a:spcAft>
      <a:defRPr sz="1200" kern="1200">
        <a:solidFill>
          <a:schemeClr val="tx1"/>
        </a:solidFill>
        <a:latin typeface="inpin heiti" charset="-122"/>
        <a:ea typeface="inpin heiti"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幻灯片图像占位符 1"/>
          <p:cNvSpPr>
            <a:spLocks noGrp="1" noRot="1" noChangeAspect="1" noTextEdit="1"/>
          </p:cNvSpPr>
          <p:nvPr>
            <p:ph type="sldImg"/>
          </p:nvPr>
        </p:nvSpPr>
        <p:spPr>
          <a:ln>
            <a:miter/>
          </a:ln>
        </p:spPr>
      </p:sp>
      <p:sp>
        <p:nvSpPr>
          <p:cNvPr id="19458"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19459"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a:fld id="{9A0DB2DC-4C9A-4742-B13C-FB6460FD3503}" type="slidenum">
              <a:rPr lang="zh-CN" altLang="en-US" sz="1800" dirty="0">
                <a:latin typeface="微软雅黑" panose="020B0503020204020204" pitchFamily="34" charset="-122"/>
                <a:ea typeface="微软雅黑" panose="020B0503020204020204" pitchFamily="34" charset="-122"/>
              </a:rPr>
            </a:fld>
            <a:endParaRPr lang="zh-CN" altLang="en-US" sz="1800" dirty="0">
              <a:latin typeface="微软雅黑" panose="020B0503020204020204" pitchFamily="34" charset="-122"/>
              <a:ea typeface="微软雅黑" panose="020B0503020204020204" pitchFamily="34"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幻灯片图像占位符 1"/>
          <p:cNvSpPr>
            <a:spLocks noGrp="1" noRot="1" noChangeAspect="1" noTextEdit="1"/>
          </p:cNvSpPr>
          <p:nvPr>
            <p:ph type="sldImg"/>
          </p:nvPr>
        </p:nvSpPr>
        <p:spPr>
          <a:ln>
            <a:miter/>
          </a:ln>
        </p:spPr>
      </p:sp>
      <p:sp>
        <p:nvSpPr>
          <p:cNvPr id="38914"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38915"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a:fld id="{9A0DB2DC-4C9A-4742-B13C-FB6460FD3503}" type="slidenum">
              <a:rPr lang="zh-CN" altLang="en-US" sz="1800" dirty="0">
                <a:latin typeface="微软雅黑" panose="020B0503020204020204" pitchFamily="34" charset="-122"/>
                <a:ea typeface="微软雅黑" panose="020B0503020204020204" pitchFamily="34" charset="-122"/>
              </a:rPr>
            </a:fld>
            <a:endParaRPr lang="zh-CN" altLang="en-US" sz="1800" dirty="0">
              <a:latin typeface="微软雅黑" panose="020B0503020204020204" pitchFamily="34" charset="-122"/>
              <a:ea typeface="微软雅黑" panose="020B0503020204020204" pitchFamily="34"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幻灯片图像占位符 1"/>
          <p:cNvSpPr>
            <a:spLocks noGrp="1" noRot="1" noChangeAspect="1" noTextEdit="1"/>
          </p:cNvSpPr>
          <p:nvPr>
            <p:ph type="sldImg"/>
          </p:nvPr>
        </p:nvSpPr>
        <p:spPr>
          <a:ln>
            <a:miter/>
          </a:ln>
        </p:spPr>
      </p:sp>
      <p:sp>
        <p:nvSpPr>
          <p:cNvPr id="40962"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40963"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a:fld id="{9A0DB2DC-4C9A-4742-B13C-FB6460FD3503}" type="slidenum">
              <a:rPr lang="zh-CN" altLang="en-US" sz="1800" dirty="0">
                <a:latin typeface="微软雅黑" panose="020B0503020204020204" pitchFamily="34" charset="-122"/>
                <a:ea typeface="微软雅黑" panose="020B0503020204020204" pitchFamily="34" charset="-122"/>
              </a:rPr>
            </a:fld>
            <a:endParaRPr lang="zh-CN" altLang="en-US" sz="1800" dirty="0">
              <a:latin typeface="微软雅黑" panose="020B0503020204020204" pitchFamily="34" charset="-122"/>
              <a:ea typeface="微软雅黑" panose="020B0503020204020204" pitchFamily="34"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幻灯片图像占位符 1"/>
          <p:cNvSpPr>
            <a:spLocks noGrp="1" noRot="1" noChangeAspect="1" noTextEdit="1"/>
          </p:cNvSpPr>
          <p:nvPr>
            <p:ph type="sldImg"/>
          </p:nvPr>
        </p:nvSpPr>
        <p:spPr>
          <a:ln>
            <a:miter/>
          </a:ln>
        </p:spPr>
      </p:sp>
      <p:sp>
        <p:nvSpPr>
          <p:cNvPr id="43010"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43011"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a:fld id="{9A0DB2DC-4C9A-4742-B13C-FB6460FD3503}" type="slidenum">
              <a:rPr lang="zh-CN" altLang="en-US" sz="1800" dirty="0">
                <a:latin typeface="微软雅黑" panose="020B0503020204020204" pitchFamily="34" charset="-122"/>
                <a:ea typeface="微软雅黑" panose="020B0503020204020204" pitchFamily="34" charset="-122"/>
              </a:rPr>
            </a:fld>
            <a:endParaRPr lang="zh-CN" altLang="en-US" sz="1800" dirty="0">
              <a:latin typeface="微软雅黑" panose="020B0503020204020204" pitchFamily="34" charset="-122"/>
              <a:ea typeface="微软雅黑" panose="020B0503020204020204" pitchFamily="34"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noTextEdit="1"/>
          </p:cNvSpPr>
          <p:nvPr>
            <p:ph type="sldImg"/>
          </p:nvPr>
        </p:nvSpPr>
        <p:spPr>
          <a:ln>
            <a:miter/>
          </a:ln>
        </p:spPr>
      </p:sp>
      <p:sp>
        <p:nvSpPr>
          <p:cNvPr id="45058"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45059"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a:fld id="{9A0DB2DC-4C9A-4742-B13C-FB6460FD3503}" type="slidenum">
              <a:rPr lang="zh-CN" altLang="en-US" sz="1800" dirty="0">
                <a:latin typeface="微软雅黑" panose="020B0503020204020204" pitchFamily="34" charset="-122"/>
                <a:ea typeface="微软雅黑" panose="020B0503020204020204" pitchFamily="34" charset="-122"/>
              </a:rPr>
            </a:fld>
            <a:endParaRPr lang="zh-CN" altLang="en-US" sz="1800" dirty="0">
              <a:latin typeface="微软雅黑" panose="020B0503020204020204" pitchFamily="34" charset="-122"/>
              <a:ea typeface="微软雅黑" panose="020B0503020204020204" pitchFamily="34"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幻灯片图像占位符 1"/>
          <p:cNvSpPr>
            <a:spLocks noGrp="1" noRot="1" noChangeAspect="1" noTextEdit="1"/>
          </p:cNvSpPr>
          <p:nvPr>
            <p:ph type="sldImg"/>
          </p:nvPr>
        </p:nvSpPr>
        <p:spPr>
          <a:ln>
            <a:miter/>
          </a:ln>
        </p:spPr>
      </p:sp>
      <p:sp>
        <p:nvSpPr>
          <p:cNvPr id="4710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47107"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a:fld id="{9A0DB2DC-4C9A-4742-B13C-FB6460FD3503}" type="slidenum">
              <a:rPr lang="zh-CN" altLang="en-US" sz="1800" dirty="0">
                <a:latin typeface="微软雅黑" panose="020B0503020204020204" pitchFamily="34" charset="-122"/>
                <a:ea typeface="微软雅黑" panose="020B0503020204020204" pitchFamily="34" charset="-122"/>
              </a:rPr>
            </a:fld>
            <a:endParaRPr lang="zh-CN" altLang="en-US" sz="1800" dirty="0">
              <a:latin typeface="微软雅黑" panose="020B0503020204020204" pitchFamily="34" charset="-122"/>
              <a:ea typeface="微软雅黑" panose="020B0503020204020204" pitchFamily="34"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幻灯片图像占位符 1"/>
          <p:cNvSpPr>
            <a:spLocks noGrp="1" noRot="1" noChangeAspect="1" noTextEdit="1"/>
          </p:cNvSpPr>
          <p:nvPr>
            <p:ph type="sldImg"/>
          </p:nvPr>
        </p:nvSpPr>
        <p:spPr>
          <a:ln>
            <a:miter/>
          </a:ln>
        </p:spPr>
      </p:sp>
      <p:sp>
        <p:nvSpPr>
          <p:cNvPr id="49154"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49155"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a:fld id="{9A0DB2DC-4C9A-4742-B13C-FB6460FD3503}" type="slidenum">
              <a:rPr lang="zh-CN" altLang="en-US" sz="1800" dirty="0">
                <a:latin typeface="微软雅黑" panose="020B0503020204020204" pitchFamily="34" charset="-122"/>
                <a:ea typeface="微软雅黑" panose="020B0503020204020204" pitchFamily="34" charset="-122"/>
              </a:rPr>
            </a:fld>
            <a:endParaRPr lang="zh-CN" altLang="en-US" sz="1800" dirty="0">
              <a:latin typeface="微软雅黑" panose="020B0503020204020204" pitchFamily="34" charset="-122"/>
              <a:ea typeface="微软雅黑" panose="020B0503020204020204" pitchFamily="34"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幻灯片图像占位符 1"/>
          <p:cNvSpPr>
            <a:spLocks noGrp="1" noRot="1" noChangeAspect="1" noTextEdit="1"/>
          </p:cNvSpPr>
          <p:nvPr>
            <p:ph type="sldImg"/>
          </p:nvPr>
        </p:nvSpPr>
        <p:spPr>
          <a:ln>
            <a:miter/>
          </a:ln>
        </p:spPr>
      </p:sp>
      <p:sp>
        <p:nvSpPr>
          <p:cNvPr id="51202"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1203"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a:fld id="{9A0DB2DC-4C9A-4742-B13C-FB6460FD3503}" type="slidenum">
              <a:rPr lang="zh-CN" altLang="en-US" sz="1800" dirty="0">
                <a:latin typeface="微软雅黑" panose="020B0503020204020204" pitchFamily="34" charset="-122"/>
                <a:ea typeface="微软雅黑" panose="020B0503020204020204" pitchFamily="34" charset="-122"/>
              </a:rPr>
            </a:fld>
            <a:endParaRPr lang="zh-CN" altLang="en-US" sz="1800" dirty="0">
              <a:latin typeface="微软雅黑" panose="020B0503020204020204" pitchFamily="34" charset="-122"/>
              <a:ea typeface="微软雅黑" panose="020B0503020204020204" pitchFamily="34"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幻灯片图像占位符 1"/>
          <p:cNvSpPr>
            <a:spLocks noGrp="1" noRot="1" noChangeAspect="1" noTextEdit="1"/>
          </p:cNvSpPr>
          <p:nvPr>
            <p:ph type="sldImg"/>
          </p:nvPr>
        </p:nvSpPr>
        <p:spPr>
          <a:ln>
            <a:miter/>
          </a:ln>
        </p:spPr>
      </p:sp>
      <p:sp>
        <p:nvSpPr>
          <p:cNvPr id="53250"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3251"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a:fld id="{9A0DB2DC-4C9A-4742-B13C-FB6460FD3503}" type="slidenum">
              <a:rPr lang="zh-CN" altLang="en-US" sz="1800" dirty="0">
                <a:latin typeface="微软雅黑" panose="020B0503020204020204" pitchFamily="34" charset="-122"/>
                <a:ea typeface="微软雅黑" panose="020B0503020204020204" pitchFamily="34" charset="-122"/>
              </a:rPr>
            </a:fld>
            <a:endParaRPr lang="zh-CN" altLang="en-US" sz="1800" dirty="0">
              <a:latin typeface="微软雅黑" panose="020B0503020204020204" pitchFamily="34" charset="-122"/>
              <a:ea typeface="微软雅黑" panose="020B0503020204020204" pitchFamily="34"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noTextEdit="1"/>
          </p:cNvSpPr>
          <p:nvPr>
            <p:ph type="sldImg"/>
          </p:nvPr>
        </p:nvSpPr>
        <p:spPr>
          <a:ln>
            <a:miter/>
          </a:ln>
        </p:spPr>
      </p:sp>
      <p:sp>
        <p:nvSpPr>
          <p:cNvPr id="55298"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5299"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a:fld id="{9A0DB2DC-4C9A-4742-B13C-FB6460FD3503}" type="slidenum">
              <a:rPr lang="zh-CN" altLang="en-US" sz="1800" dirty="0">
                <a:solidFill>
                  <a:srgbClr val="000000"/>
                </a:solidFill>
                <a:latin typeface="微软雅黑" panose="020B0503020204020204" pitchFamily="34" charset="-122"/>
                <a:ea typeface="微软雅黑" panose="020B0503020204020204" pitchFamily="34" charset="-122"/>
              </a:rPr>
            </a:fld>
            <a:endParaRPr lang="zh-CN" altLang="en-US" sz="180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幻灯片图像占位符 1"/>
          <p:cNvSpPr>
            <a:spLocks noGrp="1" noRot="1" noChangeAspect="1" noTextEdit="1"/>
          </p:cNvSpPr>
          <p:nvPr>
            <p:ph type="sldImg"/>
          </p:nvPr>
        </p:nvSpPr>
        <p:spPr>
          <a:ln>
            <a:miter/>
          </a:ln>
        </p:spPr>
      </p:sp>
      <p:sp>
        <p:nvSpPr>
          <p:cNvPr id="5734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7347"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a:fld id="{9A0DB2DC-4C9A-4742-B13C-FB6460FD3503}" type="slidenum">
              <a:rPr lang="zh-CN" altLang="en-US" sz="1800" dirty="0">
                <a:latin typeface="微软雅黑" panose="020B0503020204020204" pitchFamily="34" charset="-122"/>
                <a:ea typeface="微软雅黑" panose="020B0503020204020204" pitchFamily="34" charset="-122"/>
              </a:rPr>
            </a:fld>
            <a:endParaRPr lang="zh-CN" altLang="en-US" sz="1800" dirty="0">
              <a:latin typeface="微软雅黑" panose="020B0503020204020204" pitchFamily="34" charset="-122"/>
              <a:ea typeface="微软雅黑" panose="020B0503020204020204"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幻灯片图像占位符 1"/>
          <p:cNvSpPr>
            <a:spLocks noGrp="1" noRot="1" noChangeAspect="1" noTextEdit="1"/>
          </p:cNvSpPr>
          <p:nvPr>
            <p:ph type="sldImg"/>
          </p:nvPr>
        </p:nvSpPr>
        <p:spPr>
          <a:ln>
            <a:miter/>
          </a:ln>
        </p:spPr>
      </p:sp>
      <p:sp>
        <p:nvSpPr>
          <p:cNvPr id="2150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21507"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a:fld id="{9A0DB2DC-4C9A-4742-B13C-FB6460FD3503}" type="slidenum">
              <a:rPr lang="zh-CN" altLang="en-US" sz="1800" dirty="0">
                <a:latin typeface="微软雅黑" panose="020B0503020204020204" pitchFamily="34" charset="-122"/>
                <a:ea typeface="微软雅黑" panose="020B0503020204020204" pitchFamily="34" charset="-122"/>
              </a:rPr>
            </a:fld>
            <a:endParaRPr lang="zh-CN" altLang="en-US" sz="1800" dirty="0">
              <a:latin typeface="微软雅黑" panose="020B0503020204020204" pitchFamily="34" charset="-122"/>
              <a:ea typeface="微软雅黑" panose="020B0503020204020204" pitchFamily="34"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幻灯片图像占位符 1"/>
          <p:cNvSpPr>
            <a:spLocks noGrp="1" noRot="1" noChangeAspect="1" noTextEdit="1"/>
          </p:cNvSpPr>
          <p:nvPr>
            <p:ph type="sldImg"/>
          </p:nvPr>
        </p:nvSpPr>
        <p:spPr>
          <a:ln>
            <a:miter/>
          </a:ln>
        </p:spPr>
      </p:sp>
      <p:sp>
        <p:nvSpPr>
          <p:cNvPr id="59394"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9395"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a:fld id="{9A0DB2DC-4C9A-4742-B13C-FB6460FD3503}" type="slidenum">
              <a:rPr lang="zh-CN" altLang="en-US" sz="1800" dirty="0">
                <a:latin typeface="微软雅黑" panose="020B0503020204020204" pitchFamily="34" charset="-122"/>
                <a:ea typeface="微软雅黑" panose="020B0503020204020204" pitchFamily="34" charset="-122"/>
              </a:rPr>
            </a:fld>
            <a:endParaRPr lang="zh-CN" altLang="en-US" sz="1800" dirty="0">
              <a:latin typeface="微软雅黑" panose="020B0503020204020204" pitchFamily="34" charset="-122"/>
              <a:ea typeface="微软雅黑" panose="020B0503020204020204" pitchFamily="34"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幻灯片图像占位符 1"/>
          <p:cNvSpPr>
            <a:spLocks noGrp="1" noRot="1" noChangeAspect="1" noTextEdit="1"/>
          </p:cNvSpPr>
          <p:nvPr>
            <p:ph type="sldImg"/>
          </p:nvPr>
        </p:nvSpPr>
        <p:spPr>
          <a:ln>
            <a:miter/>
          </a:ln>
        </p:spPr>
      </p:sp>
      <p:sp>
        <p:nvSpPr>
          <p:cNvPr id="61442"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61443"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a:fld id="{9A0DB2DC-4C9A-4742-B13C-FB6460FD3503}" type="slidenum">
              <a:rPr lang="zh-CN" altLang="en-US" sz="1800" dirty="0">
                <a:solidFill>
                  <a:srgbClr val="000000"/>
                </a:solidFill>
                <a:latin typeface="微软雅黑" panose="020B0503020204020204" pitchFamily="34" charset="-122"/>
                <a:ea typeface="微软雅黑" panose="020B0503020204020204" pitchFamily="34" charset="-122"/>
              </a:rPr>
            </a:fld>
            <a:endParaRPr lang="zh-CN" altLang="en-US" sz="180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幻灯片图像占位符 1"/>
          <p:cNvSpPr>
            <a:spLocks noGrp="1" noRot="1" noChangeAspect="1" noTextEdit="1"/>
          </p:cNvSpPr>
          <p:nvPr>
            <p:ph type="sldImg"/>
          </p:nvPr>
        </p:nvSpPr>
        <p:spPr>
          <a:ln>
            <a:miter/>
          </a:ln>
        </p:spPr>
      </p:sp>
      <p:sp>
        <p:nvSpPr>
          <p:cNvPr id="63490"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63491"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a:fld id="{9A0DB2DC-4C9A-4742-B13C-FB6460FD3503}" type="slidenum">
              <a:rPr lang="zh-CN" altLang="en-US" sz="1800" dirty="0">
                <a:solidFill>
                  <a:srgbClr val="000000"/>
                </a:solidFill>
                <a:latin typeface="微软雅黑" panose="020B0503020204020204" pitchFamily="34" charset="-122"/>
                <a:ea typeface="微软雅黑" panose="020B0503020204020204" pitchFamily="34" charset="-122"/>
              </a:rPr>
            </a:fld>
            <a:endParaRPr lang="zh-CN" altLang="en-US" sz="180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幻灯片图像占位符 1"/>
          <p:cNvSpPr>
            <a:spLocks noGrp="1" noRot="1" noChangeAspect="1" noTextEdit="1"/>
          </p:cNvSpPr>
          <p:nvPr>
            <p:ph type="sldImg"/>
          </p:nvPr>
        </p:nvSpPr>
        <p:spPr>
          <a:ln>
            <a:miter/>
          </a:ln>
        </p:spPr>
      </p:sp>
      <p:sp>
        <p:nvSpPr>
          <p:cNvPr id="65538"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65539"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a:fld id="{9A0DB2DC-4C9A-4742-B13C-FB6460FD3503}" type="slidenum">
              <a:rPr lang="zh-CN" altLang="en-US" sz="1800" dirty="0">
                <a:solidFill>
                  <a:srgbClr val="000000"/>
                </a:solidFill>
                <a:latin typeface="微软雅黑" panose="020B0503020204020204" pitchFamily="34" charset="-122"/>
                <a:ea typeface="微软雅黑" panose="020B0503020204020204" pitchFamily="34" charset="-122"/>
              </a:rPr>
            </a:fld>
            <a:endParaRPr lang="zh-CN" altLang="en-US" sz="180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5" name="幻灯片图像占位符 1"/>
          <p:cNvSpPr>
            <a:spLocks noGrp="1" noRot="1" noChangeAspect="1" noTextEdit="1"/>
          </p:cNvSpPr>
          <p:nvPr>
            <p:ph type="sldImg"/>
          </p:nvPr>
        </p:nvSpPr>
        <p:spPr>
          <a:ln>
            <a:miter/>
          </a:ln>
        </p:spPr>
      </p:sp>
      <p:sp>
        <p:nvSpPr>
          <p:cNvPr id="6758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67587"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a:fld id="{9A0DB2DC-4C9A-4742-B13C-FB6460FD3503}" type="slidenum">
              <a:rPr lang="zh-CN" altLang="en-US" sz="1800" dirty="0">
                <a:solidFill>
                  <a:srgbClr val="000000"/>
                </a:solidFill>
                <a:latin typeface="微软雅黑" panose="020B0503020204020204" pitchFamily="34" charset="-122"/>
                <a:ea typeface="微软雅黑" panose="020B0503020204020204" pitchFamily="34" charset="-122"/>
              </a:rPr>
            </a:fld>
            <a:endParaRPr lang="zh-CN" altLang="en-US" sz="180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3" name="幻灯片图像占位符 1"/>
          <p:cNvSpPr>
            <a:spLocks noGrp="1" noRot="1" noChangeAspect="1" noTextEdit="1"/>
          </p:cNvSpPr>
          <p:nvPr>
            <p:ph type="sldImg"/>
          </p:nvPr>
        </p:nvSpPr>
        <p:spPr>
          <a:ln>
            <a:miter/>
          </a:ln>
        </p:spPr>
      </p:sp>
      <p:sp>
        <p:nvSpPr>
          <p:cNvPr id="69634"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69635"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a:fld id="{9A0DB2DC-4C9A-4742-B13C-FB6460FD3503}" type="slidenum">
              <a:rPr lang="zh-CN" altLang="en-US" sz="1800" dirty="0">
                <a:solidFill>
                  <a:srgbClr val="000000"/>
                </a:solidFill>
                <a:latin typeface="微软雅黑" panose="020B0503020204020204" pitchFamily="34" charset="-122"/>
                <a:ea typeface="微软雅黑" panose="020B0503020204020204" pitchFamily="34" charset="-122"/>
              </a:rPr>
            </a:fld>
            <a:endParaRPr lang="zh-CN" altLang="en-US" sz="180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1" name="幻灯片图像占位符 1"/>
          <p:cNvSpPr>
            <a:spLocks noGrp="1" noRot="1" noChangeAspect="1" noTextEdit="1"/>
          </p:cNvSpPr>
          <p:nvPr>
            <p:ph type="sldImg"/>
          </p:nvPr>
        </p:nvSpPr>
        <p:spPr>
          <a:ln>
            <a:miter/>
          </a:ln>
        </p:spPr>
      </p:sp>
      <p:sp>
        <p:nvSpPr>
          <p:cNvPr id="71682"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71683"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a:fld id="{9A0DB2DC-4C9A-4742-B13C-FB6460FD3503}" type="slidenum">
              <a:rPr lang="zh-CN" altLang="en-US" sz="1800" dirty="0">
                <a:solidFill>
                  <a:srgbClr val="000000"/>
                </a:solidFill>
                <a:latin typeface="微软雅黑" panose="020B0503020204020204" pitchFamily="34" charset="-122"/>
                <a:ea typeface="微软雅黑" panose="020B0503020204020204" pitchFamily="34" charset="-122"/>
              </a:rPr>
            </a:fld>
            <a:endParaRPr lang="zh-CN" altLang="en-US" sz="180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3729" name="幻灯片图像占位符 1"/>
          <p:cNvSpPr>
            <a:spLocks noGrp="1" noRot="1" noChangeAspect="1" noTextEdit="1"/>
          </p:cNvSpPr>
          <p:nvPr>
            <p:ph type="sldImg"/>
          </p:nvPr>
        </p:nvSpPr>
        <p:spPr>
          <a:ln>
            <a:miter/>
          </a:ln>
        </p:spPr>
      </p:sp>
      <p:sp>
        <p:nvSpPr>
          <p:cNvPr id="73730"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73731"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a:fld id="{9A0DB2DC-4C9A-4742-B13C-FB6460FD3503}" type="slidenum">
              <a:rPr lang="zh-CN" altLang="en-US" sz="1800" dirty="0">
                <a:latin typeface="微软雅黑" panose="020B0503020204020204" pitchFamily="34" charset="-122"/>
                <a:ea typeface="微软雅黑" panose="020B0503020204020204" pitchFamily="34" charset="-122"/>
              </a:rPr>
            </a:fld>
            <a:endParaRPr lang="zh-CN" altLang="en-US" sz="1800" dirty="0">
              <a:latin typeface="微软雅黑" panose="020B0503020204020204" pitchFamily="34" charset="-122"/>
              <a:ea typeface="微软雅黑" panose="020B0503020204020204" pitchFamily="34"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7" name="幻灯片图像占位符 1"/>
          <p:cNvSpPr>
            <a:spLocks noGrp="1" noRot="1" noChangeAspect="1" noTextEdit="1"/>
          </p:cNvSpPr>
          <p:nvPr>
            <p:ph type="sldImg"/>
          </p:nvPr>
        </p:nvSpPr>
        <p:spPr>
          <a:ln>
            <a:miter/>
          </a:ln>
        </p:spPr>
      </p:sp>
      <p:sp>
        <p:nvSpPr>
          <p:cNvPr id="75778"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75779"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a:fld id="{9A0DB2DC-4C9A-4742-B13C-FB6460FD3503}" type="slidenum">
              <a:rPr lang="zh-CN" altLang="en-US" sz="1800" dirty="0">
                <a:latin typeface="微软雅黑" panose="020B0503020204020204" pitchFamily="34" charset="-122"/>
                <a:ea typeface="微软雅黑" panose="020B0503020204020204" pitchFamily="34" charset="-122"/>
              </a:rPr>
            </a:fld>
            <a:endParaRPr lang="zh-CN" altLang="en-US" sz="1800" dirty="0">
              <a:latin typeface="微软雅黑" panose="020B0503020204020204" pitchFamily="34" charset="-122"/>
              <a:ea typeface="微软雅黑" panose="020B0503020204020204" pitchFamily="34"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5" name="幻灯片图像占位符 1"/>
          <p:cNvSpPr>
            <a:spLocks noGrp="1" noRot="1" noChangeAspect="1" noTextEdit="1"/>
          </p:cNvSpPr>
          <p:nvPr>
            <p:ph type="sldImg"/>
          </p:nvPr>
        </p:nvSpPr>
        <p:spPr>
          <a:ln>
            <a:miter/>
          </a:ln>
        </p:spPr>
      </p:sp>
      <p:sp>
        <p:nvSpPr>
          <p:cNvPr id="778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77827"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a:fld id="{9A0DB2DC-4C9A-4742-B13C-FB6460FD3503}" type="slidenum">
              <a:rPr lang="zh-CN" altLang="en-US" sz="1800" dirty="0">
                <a:latin typeface="微软雅黑" panose="020B0503020204020204" pitchFamily="34" charset="-122"/>
                <a:ea typeface="微软雅黑" panose="020B0503020204020204" pitchFamily="34" charset="-122"/>
              </a:rPr>
            </a:fld>
            <a:endParaRPr lang="zh-CN" altLang="en-US" sz="1800" dirty="0">
              <a:latin typeface="微软雅黑" panose="020B0503020204020204" pitchFamily="34" charset="-122"/>
              <a:ea typeface="微软雅黑" panose="020B0503020204020204" pitchFamily="3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幻灯片图像占位符 1"/>
          <p:cNvSpPr>
            <a:spLocks noGrp="1" noRot="1" noChangeAspect="1" noTextEdit="1"/>
          </p:cNvSpPr>
          <p:nvPr>
            <p:ph type="sldImg"/>
          </p:nvPr>
        </p:nvSpPr>
        <p:spPr>
          <a:ln>
            <a:miter/>
          </a:ln>
        </p:spPr>
      </p:sp>
      <p:sp>
        <p:nvSpPr>
          <p:cNvPr id="23554"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23555"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a:fld id="{9A0DB2DC-4C9A-4742-B13C-FB6460FD3503}" type="slidenum">
              <a:rPr lang="zh-CN" altLang="en-US" sz="1800" dirty="0">
                <a:latin typeface="微软雅黑" panose="020B0503020204020204" pitchFamily="34" charset="-122"/>
                <a:ea typeface="微软雅黑" panose="020B0503020204020204" pitchFamily="34" charset="-122"/>
              </a:rPr>
            </a:fld>
            <a:endParaRPr lang="zh-CN" altLang="en-US" sz="1800" dirty="0">
              <a:latin typeface="微软雅黑" panose="020B0503020204020204" pitchFamily="34" charset="-122"/>
              <a:ea typeface="微软雅黑" panose="020B0503020204020204" pitchFamily="34"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3" name="幻灯片图像占位符 1"/>
          <p:cNvSpPr>
            <a:spLocks noGrp="1" noRot="1" noChangeAspect="1" noTextEdit="1"/>
          </p:cNvSpPr>
          <p:nvPr>
            <p:ph type="sldImg"/>
          </p:nvPr>
        </p:nvSpPr>
        <p:spPr>
          <a:ln>
            <a:miter/>
          </a:ln>
        </p:spPr>
      </p:sp>
      <p:sp>
        <p:nvSpPr>
          <p:cNvPr id="79874"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79875"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a:fld id="{9A0DB2DC-4C9A-4742-B13C-FB6460FD3503}" type="slidenum">
              <a:rPr lang="zh-CN" altLang="en-US" sz="1800" dirty="0">
                <a:latin typeface="微软雅黑" panose="020B0503020204020204" pitchFamily="34" charset="-122"/>
                <a:ea typeface="微软雅黑" panose="020B0503020204020204" pitchFamily="34" charset="-122"/>
              </a:rPr>
            </a:fld>
            <a:endParaRPr lang="zh-CN" altLang="en-US" sz="1800" dirty="0">
              <a:latin typeface="微软雅黑" panose="020B0503020204020204" pitchFamily="34" charset="-122"/>
              <a:ea typeface="微软雅黑" panose="020B0503020204020204" pitchFamily="34"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1" name="幻灯片图像占位符 1"/>
          <p:cNvSpPr>
            <a:spLocks noGrp="1" noRot="1" noChangeAspect="1" noTextEdit="1"/>
          </p:cNvSpPr>
          <p:nvPr>
            <p:ph type="sldImg"/>
          </p:nvPr>
        </p:nvSpPr>
        <p:spPr>
          <a:ln>
            <a:miter/>
          </a:ln>
        </p:spPr>
      </p:sp>
      <p:sp>
        <p:nvSpPr>
          <p:cNvPr id="81922"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81923"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a:fld id="{9A0DB2DC-4C9A-4742-B13C-FB6460FD3503}" type="slidenum">
              <a:rPr lang="zh-CN" altLang="en-US" sz="1800" dirty="0">
                <a:latin typeface="微软雅黑" panose="020B0503020204020204" pitchFamily="34" charset="-122"/>
                <a:ea typeface="微软雅黑" panose="020B0503020204020204" pitchFamily="34" charset="-122"/>
              </a:rPr>
            </a:fld>
            <a:endParaRPr lang="zh-CN" altLang="en-US" sz="1800" dirty="0">
              <a:latin typeface="微软雅黑" panose="020B0503020204020204" pitchFamily="34" charset="-122"/>
              <a:ea typeface="微软雅黑" panose="020B0503020204020204" pitchFamily="34"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3969" name="幻灯片图像占位符 1"/>
          <p:cNvSpPr>
            <a:spLocks noGrp="1" noRot="1" noChangeAspect="1" noTextEdit="1"/>
          </p:cNvSpPr>
          <p:nvPr>
            <p:ph type="sldImg"/>
          </p:nvPr>
        </p:nvSpPr>
        <p:spPr>
          <a:ln>
            <a:miter/>
          </a:ln>
        </p:spPr>
      </p:sp>
      <p:sp>
        <p:nvSpPr>
          <p:cNvPr id="83970"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83971"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a:fld id="{9A0DB2DC-4C9A-4742-B13C-FB6460FD3503}" type="slidenum">
              <a:rPr lang="zh-CN" altLang="en-US" sz="1800" dirty="0">
                <a:latin typeface="微软雅黑" panose="020B0503020204020204" pitchFamily="34" charset="-122"/>
                <a:ea typeface="微软雅黑" panose="020B0503020204020204" pitchFamily="34" charset="-122"/>
              </a:rPr>
            </a:fld>
            <a:endParaRPr lang="zh-CN" altLang="en-US" sz="1800" dirty="0">
              <a:latin typeface="微软雅黑" panose="020B0503020204020204" pitchFamily="34" charset="-122"/>
              <a:ea typeface="微软雅黑" panose="020B0503020204020204" pitchFamily="3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幻灯片图像占位符 1"/>
          <p:cNvSpPr>
            <a:spLocks noGrp="1" noRot="1" noChangeAspect="1" noTextEdit="1"/>
          </p:cNvSpPr>
          <p:nvPr>
            <p:ph type="sldImg"/>
          </p:nvPr>
        </p:nvSpPr>
        <p:spPr>
          <a:ln>
            <a:miter/>
          </a:ln>
        </p:spPr>
      </p:sp>
      <p:sp>
        <p:nvSpPr>
          <p:cNvPr id="25602"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25603"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a:fld id="{9A0DB2DC-4C9A-4742-B13C-FB6460FD3503}" type="slidenum">
              <a:rPr lang="zh-CN" altLang="en-US" sz="1800" dirty="0">
                <a:latin typeface="微软雅黑" panose="020B0503020204020204" pitchFamily="34" charset="-122"/>
                <a:ea typeface="微软雅黑" panose="020B0503020204020204" pitchFamily="34" charset="-122"/>
              </a:rPr>
            </a:fld>
            <a:endParaRPr lang="zh-CN" altLang="en-US" sz="1800" dirty="0">
              <a:latin typeface="微软雅黑" panose="020B0503020204020204" pitchFamily="34" charset="-122"/>
              <a:ea typeface="微软雅黑" panose="020B0503020204020204" pitchFamily="34"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幻灯片图像占位符 1"/>
          <p:cNvSpPr>
            <a:spLocks noGrp="1" noRot="1" noChangeAspect="1" noTextEdit="1"/>
          </p:cNvSpPr>
          <p:nvPr>
            <p:ph type="sldImg"/>
          </p:nvPr>
        </p:nvSpPr>
        <p:spPr>
          <a:ln>
            <a:miter/>
          </a:ln>
        </p:spPr>
      </p:sp>
      <p:sp>
        <p:nvSpPr>
          <p:cNvPr id="28674"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28675"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a:fld id="{9A0DB2DC-4C9A-4742-B13C-FB6460FD3503}" type="slidenum">
              <a:rPr lang="zh-CN" altLang="en-US" sz="1800" dirty="0">
                <a:latin typeface="微软雅黑" panose="020B0503020204020204" pitchFamily="34" charset="-122"/>
                <a:ea typeface="微软雅黑" panose="020B0503020204020204" pitchFamily="34" charset="-122"/>
              </a:rPr>
            </a:fld>
            <a:endParaRPr lang="zh-CN" altLang="en-US" sz="1800" dirty="0">
              <a:latin typeface="微软雅黑" panose="020B0503020204020204" pitchFamily="34" charset="-122"/>
              <a:ea typeface="微软雅黑" panose="020B0503020204020204" pitchFamily="34"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幻灯片图像占位符 1"/>
          <p:cNvSpPr>
            <a:spLocks noGrp="1" noRot="1" noChangeAspect="1" noTextEdit="1"/>
          </p:cNvSpPr>
          <p:nvPr>
            <p:ph type="sldImg"/>
          </p:nvPr>
        </p:nvSpPr>
        <p:spPr>
          <a:ln>
            <a:miter/>
          </a:ln>
        </p:spPr>
      </p:sp>
      <p:sp>
        <p:nvSpPr>
          <p:cNvPr id="30722"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30723"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a:fld id="{9A0DB2DC-4C9A-4742-B13C-FB6460FD3503}" type="slidenum">
              <a:rPr lang="zh-CN" altLang="en-US" sz="1800" dirty="0">
                <a:latin typeface="微软雅黑" panose="020B0503020204020204" pitchFamily="34" charset="-122"/>
                <a:ea typeface="微软雅黑" panose="020B0503020204020204" pitchFamily="34" charset="-122"/>
              </a:rPr>
            </a:fld>
            <a:endParaRPr lang="zh-CN" altLang="en-US" sz="1800" dirty="0">
              <a:latin typeface="微软雅黑" panose="020B0503020204020204" pitchFamily="34" charset="-122"/>
              <a:ea typeface="微软雅黑" panose="020B0503020204020204" pitchFamily="34"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幻灯片图像占位符 1"/>
          <p:cNvSpPr>
            <a:spLocks noGrp="1" noRot="1" noChangeAspect="1" noTextEdit="1"/>
          </p:cNvSpPr>
          <p:nvPr>
            <p:ph type="sldImg"/>
          </p:nvPr>
        </p:nvSpPr>
        <p:spPr>
          <a:ln>
            <a:miter/>
          </a:ln>
        </p:spPr>
      </p:sp>
      <p:sp>
        <p:nvSpPr>
          <p:cNvPr id="32770"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32771"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a:fld id="{9A0DB2DC-4C9A-4742-B13C-FB6460FD3503}" type="slidenum">
              <a:rPr lang="zh-CN" altLang="en-US" sz="1800" dirty="0">
                <a:latin typeface="微软雅黑" panose="020B0503020204020204" pitchFamily="34" charset="-122"/>
                <a:ea typeface="微软雅黑" panose="020B0503020204020204" pitchFamily="34" charset="-122"/>
              </a:rPr>
            </a:fld>
            <a:endParaRPr lang="zh-CN" altLang="en-US" sz="1800" dirty="0">
              <a:latin typeface="微软雅黑" panose="020B0503020204020204" pitchFamily="34" charset="-122"/>
              <a:ea typeface="微软雅黑" panose="020B0503020204020204" pitchFamily="34"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幻灯片图像占位符 1"/>
          <p:cNvSpPr>
            <a:spLocks noGrp="1" noRot="1" noChangeAspect="1" noTextEdit="1"/>
          </p:cNvSpPr>
          <p:nvPr>
            <p:ph type="sldImg"/>
          </p:nvPr>
        </p:nvSpPr>
        <p:spPr>
          <a:ln>
            <a:miter/>
          </a:ln>
        </p:spPr>
      </p:sp>
      <p:sp>
        <p:nvSpPr>
          <p:cNvPr id="34818"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34819"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a:fld id="{9A0DB2DC-4C9A-4742-B13C-FB6460FD3503}" type="slidenum">
              <a:rPr lang="zh-CN" altLang="en-US" sz="1800" dirty="0">
                <a:latin typeface="微软雅黑" panose="020B0503020204020204" pitchFamily="34" charset="-122"/>
                <a:ea typeface="微软雅黑" panose="020B0503020204020204" pitchFamily="34" charset="-122"/>
              </a:rPr>
            </a:fld>
            <a:endParaRPr lang="zh-CN" altLang="en-US" sz="1800" dirty="0">
              <a:latin typeface="微软雅黑" panose="020B0503020204020204" pitchFamily="34" charset="-122"/>
              <a:ea typeface="微软雅黑" panose="020B0503020204020204" pitchFamily="34"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幻灯片图像占位符 1"/>
          <p:cNvSpPr>
            <a:spLocks noGrp="1" noRot="1" noChangeAspect="1" noTextEdit="1"/>
          </p:cNvSpPr>
          <p:nvPr>
            <p:ph type="sldImg"/>
          </p:nvPr>
        </p:nvSpPr>
        <p:spPr>
          <a:ln>
            <a:miter/>
          </a:ln>
        </p:spPr>
      </p:sp>
      <p:sp>
        <p:nvSpPr>
          <p:cNvPr id="3686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36867"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a:fld id="{9A0DB2DC-4C9A-4742-B13C-FB6460FD3503}" type="slidenum">
              <a:rPr lang="zh-CN" altLang="en-US" sz="1800" dirty="0">
                <a:latin typeface="微软雅黑" panose="020B0503020204020204" pitchFamily="34" charset="-122"/>
                <a:ea typeface="微软雅黑" panose="020B0503020204020204" pitchFamily="34" charset="-122"/>
              </a:rPr>
            </a:fld>
            <a:endParaRPr lang="zh-CN" altLang="en-US" sz="1800" dirty="0">
              <a:latin typeface="微软雅黑" panose="020B0503020204020204" pitchFamily="34" charset="-122"/>
              <a:ea typeface="微软雅黑" panose="020B0503020204020204"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b="0" i="0">
                <a:latin typeface="inpin heiti" charset="-122"/>
                <a:ea typeface="inpin heiti" charset="-122"/>
              </a:defRPr>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b="0" i="0">
                <a:latin typeface="inpin heiti" charset="-122"/>
                <a:ea typeface="inpin heiti"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2"/>
          </p:nvPr>
        </p:nvSpPr>
        <p:spPr>
          <a:xfrm>
            <a:off x="838200" y="6356350"/>
            <a:ext cx="2743200" cy="365125"/>
          </a:xfrm>
          <a:prstGeom prst="rect">
            <a:avLst/>
          </a:prstGeom>
        </p:spPr>
        <p:txBody>
          <a:bodyPr/>
          <a:lstStyle>
            <a:lvl1pPr fontAlgn="auto">
              <a:defRPr b="0" i="0" noProof="1" smtClean="0">
                <a:latin typeface="inpin heiti" charset="-122"/>
                <a:ea typeface="inpin heiti"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A70FAD1F-24AF-429A-A9A0-41F75BEB7600}" type="datetimeFigureOut">
              <a:rPr kumimoji="0" lang="zh-CN" altLang="en-US" sz="1800" b="0" i="0" u="none" strike="noStrike" kern="1200" cap="none" spc="0" normalizeH="0" baseline="0" noProof="1">
                <a:ln>
                  <a:noFill/>
                </a:ln>
                <a:solidFill>
                  <a:schemeClr val="tx1"/>
                </a:solidFill>
                <a:effectLst/>
                <a:uLnTx/>
                <a:uFillTx/>
                <a:latin typeface="inpin heiti" charset="-122"/>
                <a:ea typeface="inpin heiti" charset="-122"/>
                <a:cs typeface="+mn-cs"/>
              </a:rPr>
            </a:fld>
            <a:endParaRPr kumimoji="0" lang="zh-CN" altLang="en-US" sz="1800" b="0" i="0" u="none" strike="noStrike" kern="1200" cap="none" spc="0" normalizeH="0" baseline="0" noProof="1">
              <a:ln>
                <a:noFill/>
              </a:ln>
              <a:solidFill>
                <a:schemeClr val="tx1"/>
              </a:solidFill>
              <a:effectLst/>
              <a:uLnTx/>
              <a:uFillTx/>
              <a:latin typeface="inpin heiti" charset="-122"/>
              <a:ea typeface="inpin heiti"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a:lstStyle>
            <a:lvl1pPr fontAlgn="auto">
              <a:defRPr b="0" i="0" noProof="1">
                <a:latin typeface="inpin heiti" charset="-122"/>
                <a:ea typeface="inpin heiti"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inpin heiti" charset="-122"/>
              <a:ea typeface="inpin heiti"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p>
            <a:pPr lvl="0" eaLnBrk="1" fontAlgn="base" hangingPunct="1">
              <a:buNone/>
            </a:pPr>
            <a:fld id="{9A0DB2DC-4C9A-4742-B13C-FB6460FD3503}" type="slidenum">
              <a:rPr lang="zh-CN" altLang="en-US" strike="noStrike" noProof="1" dirty="0">
                <a:latin typeface="inpin heiti" charset="-122"/>
                <a:ea typeface="inpin heiti" charset="-122"/>
                <a:cs typeface="+mn-cs"/>
              </a:rPr>
            </a:fld>
            <a:endParaRPr lang="zh-CN" altLang="en-US" strike="noStrike" noProof="1" dirty="0">
              <a:latin typeface="inpin heiti" charset="-122"/>
              <a:ea typeface="inpin heiti" charset="-122"/>
            </a:endParaRPr>
          </a:p>
        </p:txBody>
      </p:sp>
    </p:spTree>
  </p:cSld>
  <p:clrMapOvr>
    <a:masterClrMapping/>
  </p:clrMapOvr>
  <p:transition spd="slow" advTm="5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b="0" i="0">
                <a:latin typeface="inpin heiti" charset="-122"/>
                <a:ea typeface="inpin heiti" charset="-122"/>
              </a:defRPr>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b="0" i="0">
                <a:latin typeface="inpin heiti" charset="-122"/>
                <a:ea typeface="inpin heiti"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1">
              <a:ln>
                <a:noFill/>
              </a:ln>
              <a:solidFill>
                <a:schemeClr val="tx1"/>
              </a:solidFill>
              <a:effectLst/>
              <a:uLnTx/>
              <a:uFillTx/>
              <a:latin typeface="inpin heiti" charset="-122"/>
              <a:ea typeface="inpin heiti" charset="-122"/>
              <a:cs typeface="+mn-cs"/>
            </a:endParaRP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b="0" i="0">
                <a:latin typeface="inpin heiti" charset="-122"/>
                <a:ea typeface="inpin heiti"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2"/>
          </p:nvPr>
        </p:nvSpPr>
        <p:spPr>
          <a:xfrm>
            <a:off x="838200" y="6356350"/>
            <a:ext cx="2743200" cy="365125"/>
          </a:xfrm>
          <a:prstGeom prst="rect">
            <a:avLst/>
          </a:prstGeom>
        </p:spPr>
        <p:txBody>
          <a:bodyPr/>
          <a:lstStyle>
            <a:lvl1pPr fontAlgn="auto">
              <a:defRPr b="0" i="0" noProof="1" smtClean="0">
                <a:latin typeface="inpin heiti" charset="-122"/>
                <a:ea typeface="inpin heiti"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56113072-DC8D-463D-AF26-D9D505A07D14}" type="datetimeFigureOut">
              <a:rPr kumimoji="0" lang="zh-CN" altLang="en-US" sz="1800" b="0" i="0" u="none" strike="noStrike" kern="1200" cap="none" spc="0" normalizeH="0" baseline="0" noProof="1">
                <a:ln>
                  <a:noFill/>
                </a:ln>
                <a:solidFill>
                  <a:schemeClr val="tx1"/>
                </a:solidFill>
                <a:effectLst/>
                <a:uLnTx/>
                <a:uFillTx/>
                <a:latin typeface="inpin heiti" charset="-122"/>
                <a:ea typeface="inpin heiti" charset="-122"/>
                <a:cs typeface="+mn-cs"/>
              </a:rPr>
            </a:fld>
            <a:endParaRPr kumimoji="0" lang="zh-CN" altLang="en-US" sz="1800" b="0" i="0" u="none" strike="noStrike" kern="1200" cap="none" spc="0" normalizeH="0" baseline="0" noProof="1">
              <a:ln>
                <a:noFill/>
              </a:ln>
              <a:solidFill>
                <a:schemeClr val="tx1"/>
              </a:solidFill>
              <a:effectLst/>
              <a:uLnTx/>
              <a:uFillTx/>
              <a:latin typeface="inpin heiti" charset="-122"/>
              <a:ea typeface="inpin heiti" charset="-122"/>
              <a:cs typeface="+mn-cs"/>
            </a:endParaRPr>
          </a:p>
        </p:txBody>
      </p:sp>
      <p:sp>
        <p:nvSpPr>
          <p:cNvPr id="6" name="页脚占位符 5"/>
          <p:cNvSpPr>
            <a:spLocks noGrp="1"/>
          </p:cNvSpPr>
          <p:nvPr>
            <p:ph type="ftr" sz="quarter" idx="3"/>
          </p:nvPr>
        </p:nvSpPr>
        <p:spPr>
          <a:xfrm>
            <a:off x="4038600" y="6356350"/>
            <a:ext cx="4114800" cy="365125"/>
          </a:xfrm>
          <a:prstGeom prst="rect">
            <a:avLst/>
          </a:prstGeom>
        </p:spPr>
        <p:txBody>
          <a:bodyPr/>
          <a:lstStyle>
            <a:lvl1pPr fontAlgn="auto">
              <a:defRPr b="0" i="0" noProof="1">
                <a:latin typeface="inpin heiti" charset="-122"/>
                <a:ea typeface="inpin heiti"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inpin heiti" charset="-122"/>
              <a:ea typeface="inpin heiti" charset="-122"/>
              <a:cs typeface="+mn-cs"/>
            </a:endParaRPr>
          </a:p>
        </p:txBody>
      </p:sp>
      <p:sp>
        <p:nvSpPr>
          <p:cNvPr id="7" name="灯片编号占位符 6"/>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p>
            <a:pPr lvl="0" eaLnBrk="1" fontAlgn="base" hangingPunct="1">
              <a:buNone/>
            </a:pPr>
            <a:fld id="{9A0DB2DC-4C9A-4742-B13C-FB6460FD3503}" type="slidenum">
              <a:rPr lang="zh-CN" altLang="en-US" strike="noStrike" noProof="1" dirty="0">
                <a:latin typeface="inpin heiti" charset="-122"/>
                <a:ea typeface="inpin heiti" charset="-122"/>
                <a:cs typeface="+mn-cs"/>
              </a:rPr>
            </a:fld>
            <a:endParaRPr lang="zh-CN" altLang="en-US" strike="noStrike" noProof="1" dirty="0">
              <a:latin typeface="inpin heiti" charset="-122"/>
              <a:ea typeface="inpin heiti" charset="-122"/>
            </a:endParaRPr>
          </a:p>
        </p:txBody>
      </p:sp>
    </p:spTree>
  </p:cSld>
  <p:clrMapOvr>
    <a:masterClrMapping/>
  </p:clrMapOvr>
  <p:transition spd="slow" advTm="5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lvl1pPr>
              <a:defRPr b="0" i="0">
                <a:latin typeface="inpin heiti" charset="-122"/>
                <a:ea typeface="inpin heiti" charset="-122"/>
              </a:defRPr>
            </a:lvl1p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2"/>
          </p:nvPr>
        </p:nvSpPr>
        <p:spPr>
          <a:xfrm>
            <a:off x="838200" y="6356350"/>
            <a:ext cx="2743200" cy="365125"/>
          </a:xfrm>
          <a:prstGeom prst="rect">
            <a:avLst/>
          </a:prstGeom>
        </p:spPr>
        <p:txBody>
          <a:bodyPr/>
          <a:lstStyle>
            <a:lvl1pPr fontAlgn="auto">
              <a:defRPr b="0" i="0" noProof="1" smtClean="0">
                <a:latin typeface="inpin heiti" charset="-122"/>
                <a:ea typeface="inpin heiti"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8E20F3AD-8A2E-44A4-A9A6-E4593580A563}" type="datetimeFigureOut">
              <a:rPr kumimoji="0" lang="zh-CN" altLang="en-US" sz="1800" b="0" i="0" u="none" strike="noStrike" kern="1200" cap="none" spc="0" normalizeH="0" baseline="0" noProof="1">
                <a:ln>
                  <a:noFill/>
                </a:ln>
                <a:solidFill>
                  <a:schemeClr val="tx1"/>
                </a:solidFill>
                <a:effectLst/>
                <a:uLnTx/>
                <a:uFillTx/>
                <a:latin typeface="inpin heiti" charset="-122"/>
                <a:ea typeface="inpin heiti" charset="-122"/>
                <a:cs typeface="+mn-cs"/>
              </a:rPr>
            </a:fld>
            <a:endParaRPr kumimoji="0" lang="zh-CN" altLang="en-US" sz="1800" b="0" i="0" u="none" strike="noStrike" kern="1200" cap="none" spc="0" normalizeH="0" baseline="0" noProof="1">
              <a:ln>
                <a:noFill/>
              </a:ln>
              <a:solidFill>
                <a:schemeClr val="tx1"/>
              </a:solidFill>
              <a:effectLst/>
              <a:uLnTx/>
              <a:uFillTx/>
              <a:latin typeface="inpin heiti" charset="-122"/>
              <a:ea typeface="inpin heiti"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a:lstStyle>
            <a:lvl1pPr fontAlgn="auto">
              <a:defRPr b="0" i="0" noProof="1">
                <a:latin typeface="inpin heiti" charset="-122"/>
                <a:ea typeface="inpin heiti"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inpin heiti" charset="-122"/>
              <a:ea typeface="inpin heiti"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p>
            <a:pPr lvl="0" eaLnBrk="1" fontAlgn="base" hangingPunct="1">
              <a:buNone/>
            </a:pPr>
            <a:fld id="{9A0DB2DC-4C9A-4742-B13C-FB6460FD3503}" type="slidenum">
              <a:rPr lang="zh-CN" altLang="en-US" strike="noStrike" noProof="1" dirty="0">
                <a:latin typeface="inpin heiti" charset="-122"/>
                <a:ea typeface="inpin heiti" charset="-122"/>
                <a:cs typeface="+mn-cs"/>
              </a:rPr>
            </a:fld>
            <a:endParaRPr lang="zh-CN" altLang="en-US" strike="noStrike" noProof="1" dirty="0">
              <a:latin typeface="inpin heiti" charset="-122"/>
              <a:ea typeface="inpin heiti" charset="-122"/>
            </a:endParaRPr>
          </a:p>
        </p:txBody>
      </p:sp>
    </p:spTree>
  </p:cSld>
  <p:clrMapOvr>
    <a:masterClrMapping/>
  </p:clrMapOvr>
  <p:transition spd="slow" advTm="5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lvl1pPr>
              <a:defRPr b="0" i="0">
                <a:latin typeface="inpin heiti" charset="-122"/>
                <a:ea typeface="inpin heiti" charset="-122"/>
              </a:defRPr>
            </a:lvl1p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2"/>
          </p:nvPr>
        </p:nvSpPr>
        <p:spPr>
          <a:xfrm>
            <a:off x="838200" y="6356350"/>
            <a:ext cx="2743200" cy="365125"/>
          </a:xfrm>
          <a:prstGeom prst="rect">
            <a:avLst/>
          </a:prstGeom>
        </p:spPr>
        <p:txBody>
          <a:bodyPr/>
          <a:lstStyle>
            <a:lvl1pPr fontAlgn="auto">
              <a:defRPr b="0" i="0" noProof="1" smtClean="0">
                <a:latin typeface="inpin heiti" charset="-122"/>
                <a:ea typeface="inpin heiti"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95D31286-B7FF-4D21-9DBD-15A4A404C9D6}" type="datetimeFigureOut">
              <a:rPr kumimoji="0" lang="zh-CN" altLang="en-US" sz="1800" b="0" i="0" u="none" strike="noStrike" kern="1200" cap="none" spc="0" normalizeH="0" baseline="0" noProof="1">
                <a:ln>
                  <a:noFill/>
                </a:ln>
                <a:solidFill>
                  <a:schemeClr val="tx1"/>
                </a:solidFill>
                <a:effectLst/>
                <a:uLnTx/>
                <a:uFillTx/>
                <a:latin typeface="inpin heiti" charset="-122"/>
                <a:ea typeface="inpin heiti" charset="-122"/>
                <a:cs typeface="+mn-cs"/>
              </a:rPr>
            </a:fld>
            <a:endParaRPr kumimoji="0" lang="zh-CN" altLang="en-US" sz="1800" b="0" i="0" u="none" strike="noStrike" kern="1200" cap="none" spc="0" normalizeH="0" baseline="0" noProof="1">
              <a:ln>
                <a:noFill/>
              </a:ln>
              <a:solidFill>
                <a:schemeClr val="tx1"/>
              </a:solidFill>
              <a:effectLst/>
              <a:uLnTx/>
              <a:uFillTx/>
              <a:latin typeface="inpin heiti" charset="-122"/>
              <a:ea typeface="inpin heiti"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a:lstStyle>
            <a:lvl1pPr fontAlgn="auto">
              <a:defRPr b="0" i="0" noProof="1">
                <a:latin typeface="inpin heiti" charset="-122"/>
                <a:ea typeface="inpin heiti"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inpin heiti" charset="-122"/>
              <a:ea typeface="inpin heiti"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p>
            <a:pPr lvl="0" eaLnBrk="1" fontAlgn="base" hangingPunct="1">
              <a:buNone/>
            </a:pPr>
            <a:fld id="{9A0DB2DC-4C9A-4742-B13C-FB6460FD3503}" type="slidenum">
              <a:rPr lang="zh-CN" altLang="en-US" strike="noStrike" noProof="1" dirty="0">
                <a:latin typeface="inpin heiti" charset="-122"/>
                <a:ea typeface="inpin heiti" charset="-122"/>
                <a:cs typeface="+mn-cs"/>
              </a:rPr>
            </a:fld>
            <a:endParaRPr lang="zh-CN" altLang="en-US" strike="noStrike" noProof="1" dirty="0">
              <a:latin typeface="inpin heiti" charset="-122"/>
              <a:ea typeface="inpin heiti" charset="-122"/>
            </a:endParaRPr>
          </a:p>
        </p:txBody>
      </p:sp>
    </p:spTree>
  </p:cSld>
  <p:clrMapOvr>
    <a:masterClrMapping/>
  </p:clrMapOvr>
  <p:transition spd="slow" advTm="500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2"/>
          </p:nvPr>
        </p:nvSpPr>
        <p:spPr>
          <a:xfrm>
            <a:off x="609600" y="6356350"/>
            <a:ext cx="2844800" cy="365125"/>
          </a:xfrm>
          <a:prstGeom prst="rect">
            <a:avLst/>
          </a:prstGeom>
        </p:spPr>
        <p:txBody>
          <a:bodyPr/>
          <a:lstStyle>
            <a:lvl1pPr fontAlgn="auto">
              <a:defRPr noProof="1" smtClean="0">
                <a:solidFill>
                  <a:prstClr val="black"/>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43A9A16C-CB42-48A6-BBBF-7DA9DEC531B2}" type="datetimeFigureOut">
              <a:rPr kumimoji="0" lang="zh-CN" altLang="en-US" sz="1800" b="0" i="0" u="none" strike="noStrike" kern="1200" cap="none" spc="0" normalizeH="0" baseline="0" noProof="1">
                <a:ln>
                  <a:noFill/>
                </a:ln>
                <a:solidFill>
                  <a:prstClr val="black"/>
                </a:solidFill>
                <a:effectLst/>
                <a:uLnTx/>
                <a:uFillTx/>
                <a:latin typeface="+mn-lt"/>
                <a:ea typeface="+mn-ea"/>
                <a:cs typeface="+mn-cs"/>
              </a:rPr>
            </a:fld>
            <a:endParaRPr kumimoji="0" lang="zh-CN" altLang="en-US" sz="1800" b="0" i="0" u="none" strike="noStrike" kern="1200" cap="none" spc="0" normalizeH="0" baseline="0" noProof="1">
              <a:ln>
                <a:noFill/>
              </a:ln>
              <a:solidFill>
                <a:prstClr val="black"/>
              </a:solidFill>
              <a:effectLst/>
              <a:uLnTx/>
              <a:uFillTx/>
              <a:latin typeface="+mn-lt"/>
              <a:ea typeface="+mn-ea"/>
              <a:cs typeface="+mn-cs"/>
            </a:endParaRPr>
          </a:p>
        </p:txBody>
      </p:sp>
      <p:sp>
        <p:nvSpPr>
          <p:cNvPr id="5" name="页脚占位符 4"/>
          <p:cNvSpPr>
            <a:spLocks noGrp="1"/>
          </p:cNvSpPr>
          <p:nvPr>
            <p:ph type="ftr" sz="quarter" idx="3"/>
          </p:nvPr>
        </p:nvSpPr>
        <p:spPr>
          <a:xfrm>
            <a:off x="4165600" y="6356350"/>
            <a:ext cx="3860800" cy="365125"/>
          </a:xfrm>
          <a:prstGeom prst="rect">
            <a:avLst/>
          </a:prstGeom>
        </p:spPr>
        <p:txBody>
          <a:bodyPr/>
          <a:lstStyle>
            <a:lvl1pPr fontAlgn="auto">
              <a:defRPr noProof="1">
                <a:solidFill>
                  <a:prstClr val="black"/>
                </a:solidFill>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t" anchorCtr="0" compatLnSpc="1"/>
          <a:p>
            <a:pPr lvl="0" eaLnBrk="1" fontAlgn="base" hangingPunct="1">
              <a:buNone/>
            </a:pPr>
            <a:fld id="{9A0DB2DC-4C9A-4742-B13C-FB6460FD3503}" type="slidenum">
              <a:rPr lang="zh-CN" altLang="en-US" strike="noStrike" noProof="1" dirty="0">
                <a:solidFill>
                  <a:srgbClr val="000000"/>
                </a:solidFill>
                <a:latin typeface="Calibri" panose="020F0502020204030204" pitchFamily="34" charset="0"/>
                <a:ea typeface="宋体" panose="02010600030101010101" pitchFamily="2" charset="-122"/>
                <a:cs typeface="+mn-cs"/>
              </a:rPr>
            </a:fld>
            <a:endParaRPr lang="zh-CN" altLang="en-US" strike="noStrike" noProof="1" dirty="0">
              <a:solidFill>
                <a:srgbClr val="000000"/>
              </a:solidFill>
              <a:latin typeface="Calibri" panose="020F0502020204030204" pitchFamily="34" charset="0"/>
              <a:ea typeface="宋体" panose="02010600030101010101" pitchFamily="2"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2"/>
          </p:nvPr>
        </p:nvSpPr>
        <p:spPr>
          <a:xfrm>
            <a:off x="609600" y="6356350"/>
            <a:ext cx="2844800" cy="365125"/>
          </a:xfrm>
          <a:prstGeom prst="rect">
            <a:avLst/>
          </a:prstGeom>
        </p:spPr>
        <p:txBody>
          <a:bodyPr/>
          <a:lstStyle>
            <a:lvl1pPr fontAlgn="auto">
              <a:defRPr noProof="1" smtClean="0">
                <a:solidFill>
                  <a:prstClr val="black"/>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AC65F69B-C3D1-4BE0-8CA5-20DD5C1FEAEC}" type="datetimeFigureOut">
              <a:rPr kumimoji="0" lang="zh-CN" altLang="en-US" sz="1800" b="0" i="0" u="none" strike="noStrike" kern="1200" cap="none" spc="0" normalizeH="0" baseline="0" noProof="1">
                <a:ln>
                  <a:noFill/>
                </a:ln>
                <a:solidFill>
                  <a:prstClr val="black"/>
                </a:solidFill>
                <a:effectLst/>
                <a:uLnTx/>
                <a:uFillTx/>
                <a:latin typeface="+mn-lt"/>
                <a:ea typeface="+mn-ea"/>
                <a:cs typeface="+mn-cs"/>
              </a:rPr>
            </a:fld>
            <a:endParaRPr kumimoji="0" lang="zh-CN" altLang="en-US" sz="1800" b="0" i="0" u="none" strike="noStrike" kern="1200" cap="none" spc="0" normalizeH="0" baseline="0" noProof="1">
              <a:ln>
                <a:noFill/>
              </a:ln>
              <a:solidFill>
                <a:prstClr val="black"/>
              </a:solidFill>
              <a:effectLst/>
              <a:uLnTx/>
              <a:uFillTx/>
              <a:latin typeface="+mn-lt"/>
              <a:ea typeface="+mn-ea"/>
              <a:cs typeface="+mn-cs"/>
            </a:endParaRPr>
          </a:p>
        </p:txBody>
      </p:sp>
      <p:sp>
        <p:nvSpPr>
          <p:cNvPr id="5" name="页脚占位符 4"/>
          <p:cNvSpPr>
            <a:spLocks noGrp="1"/>
          </p:cNvSpPr>
          <p:nvPr>
            <p:ph type="ftr" sz="quarter" idx="3"/>
          </p:nvPr>
        </p:nvSpPr>
        <p:spPr>
          <a:xfrm>
            <a:off x="4165600" y="6356350"/>
            <a:ext cx="3860800" cy="365125"/>
          </a:xfrm>
          <a:prstGeom prst="rect">
            <a:avLst/>
          </a:prstGeom>
        </p:spPr>
        <p:txBody>
          <a:bodyPr/>
          <a:lstStyle>
            <a:lvl1pPr fontAlgn="auto">
              <a:defRPr noProof="1">
                <a:solidFill>
                  <a:prstClr val="black"/>
                </a:solidFill>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t" anchorCtr="0" compatLnSpc="1"/>
          <a:p>
            <a:pPr lvl="0" eaLnBrk="1" fontAlgn="base" hangingPunct="1">
              <a:buNone/>
            </a:pPr>
            <a:fld id="{9A0DB2DC-4C9A-4742-B13C-FB6460FD3503}" type="slidenum">
              <a:rPr lang="zh-CN" altLang="en-US" strike="noStrike" noProof="1" dirty="0">
                <a:solidFill>
                  <a:srgbClr val="000000"/>
                </a:solidFill>
                <a:latin typeface="Calibri" panose="020F0502020204030204" pitchFamily="34" charset="0"/>
                <a:ea typeface="宋体" panose="02010600030101010101" pitchFamily="2" charset="-122"/>
                <a:cs typeface="+mn-cs"/>
              </a:rPr>
            </a:fld>
            <a:endParaRPr lang="zh-CN" altLang="en-US" strike="noStrike" noProof="1" dirty="0">
              <a:solidFill>
                <a:srgbClr val="000000"/>
              </a:solidFill>
              <a:latin typeface="Calibri" panose="020F0502020204030204" pitchFamily="34" charset="0"/>
              <a:ea typeface="宋体" panose="02010600030101010101" pitchFamily="2"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lvl1pPr>
              <a:defRPr b="0" i="0">
                <a:latin typeface="inpin heiti" charset="-122"/>
                <a:ea typeface="inpin heiti" charset="-122"/>
              </a:defRPr>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838200" y="1825625"/>
            <a:ext cx="10515600" cy="4351338"/>
          </a:xfrm>
          <a:prstGeom prst="rect">
            <a:avLst/>
          </a:prstGeom>
        </p:spPr>
        <p:txBody>
          <a:bodyPr/>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2"/>
          </p:nvPr>
        </p:nvSpPr>
        <p:spPr>
          <a:xfrm>
            <a:off x="838200" y="6356350"/>
            <a:ext cx="2743200" cy="365125"/>
          </a:xfrm>
          <a:prstGeom prst="rect">
            <a:avLst/>
          </a:prstGeom>
        </p:spPr>
        <p:txBody>
          <a:bodyPr/>
          <a:lstStyle>
            <a:lvl1pPr fontAlgn="auto">
              <a:defRPr b="0" i="0" noProof="1" smtClean="0">
                <a:latin typeface="inpin heiti" charset="-122"/>
                <a:ea typeface="inpin heiti"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35C6553A-F448-40A9-BD3E-1D81576C9B39}" type="datetimeFigureOut">
              <a:rPr kumimoji="0" lang="zh-CN" altLang="en-US" sz="1800" b="0" i="0" u="none" strike="noStrike" kern="1200" cap="none" spc="0" normalizeH="0" baseline="0" noProof="1">
                <a:ln>
                  <a:noFill/>
                </a:ln>
                <a:solidFill>
                  <a:schemeClr val="tx1"/>
                </a:solidFill>
                <a:effectLst/>
                <a:uLnTx/>
                <a:uFillTx/>
                <a:latin typeface="inpin heiti" charset="-122"/>
                <a:ea typeface="inpin heiti" charset="-122"/>
                <a:cs typeface="+mn-cs"/>
              </a:rPr>
            </a:fld>
            <a:endParaRPr kumimoji="0" lang="zh-CN" altLang="en-US" sz="1800" b="0" i="0" u="none" strike="noStrike" kern="1200" cap="none" spc="0" normalizeH="0" baseline="0" noProof="1">
              <a:ln>
                <a:noFill/>
              </a:ln>
              <a:solidFill>
                <a:schemeClr val="tx1"/>
              </a:solidFill>
              <a:effectLst/>
              <a:uLnTx/>
              <a:uFillTx/>
              <a:latin typeface="inpin heiti" charset="-122"/>
              <a:ea typeface="inpin heiti"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a:lstStyle>
            <a:lvl1pPr fontAlgn="auto">
              <a:defRPr b="0" i="0" noProof="1">
                <a:latin typeface="inpin heiti" charset="-122"/>
                <a:ea typeface="inpin heiti"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inpin heiti" charset="-122"/>
              <a:ea typeface="inpin heiti"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p>
            <a:pPr lvl="0" eaLnBrk="1" fontAlgn="base" hangingPunct="1">
              <a:buNone/>
            </a:pPr>
            <a:fld id="{9A0DB2DC-4C9A-4742-B13C-FB6460FD3503}" type="slidenum">
              <a:rPr lang="zh-CN" altLang="en-US" strike="noStrike" noProof="1" dirty="0">
                <a:latin typeface="inpin heiti" charset="-122"/>
                <a:ea typeface="inpin heiti" charset="-122"/>
                <a:cs typeface="+mn-cs"/>
              </a:rPr>
            </a:fld>
            <a:endParaRPr lang="zh-CN" altLang="en-US" strike="noStrike" noProof="1" dirty="0">
              <a:latin typeface="inpin heiti" charset="-122"/>
              <a:ea typeface="inpin heiti" charset="-122"/>
            </a:endParaRPr>
          </a:p>
        </p:txBody>
      </p:sp>
    </p:spTree>
  </p:cSld>
  <p:clrMapOvr>
    <a:masterClrMapping/>
  </p:clrMapOvr>
  <p:transition spd="slow" advTm="5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b="0" i="0">
                <a:latin typeface="inpin heiti" charset="-122"/>
                <a:ea typeface="inpin heiti" charset="-122"/>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b="0" i="0">
                <a:solidFill>
                  <a:schemeClr val="tx1">
                    <a:tint val="75000"/>
                  </a:schemeClr>
                </a:solidFill>
                <a:latin typeface="inpin heiti" charset="-122"/>
                <a:ea typeface="inpin heiti"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2"/>
          </p:nvPr>
        </p:nvSpPr>
        <p:spPr>
          <a:xfrm>
            <a:off x="838200" y="6356350"/>
            <a:ext cx="2743200" cy="365125"/>
          </a:xfrm>
          <a:prstGeom prst="rect">
            <a:avLst/>
          </a:prstGeom>
        </p:spPr>
        <p:txBody>
          <a:bodyPr/>
          <a:lstStyle>
            <a:lvl1pPr fontAlgn="auto">
              <a:defRPr b="0" i="0" noProof="1" smtClean="0">
                <a:latin typeface="inpin heiti" charset="-122"/>
                <a:ea typeface="inpin heiti"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B553F567-051C-4868-8C62-524832A15AE8}" type="datetimeFigureOut">
              <a:rPr kumimoji="0" lang="zh-CN" altLang="en-US" sz="1800" b="0" i="0" u="none" strike="noStrike" kern="1200" cap="none" spc="0" normalizeH="0" baseline="0" noProof="1">
                <a:ln>
                  <a:noFill/>
                </a:ln>
                <a:solidFill>
                  <a:schemeClr val="tx1"/>
                </a:solidFill>
                <a:effectLst/>
                <a:uLnTx/>
                <a:uFillTx/>
                <a:latin typeface="inpin heiti" charset="-122"/>
                <a:ea typeface="inpin heiti" charset="-122"/>
                <a:cs typeface="+mn-cs"/>
              </a:rPr>
            </a:fld>
            <a:endParaRPr kumimoji="0" lang="zh-CN" altLang="en-US" sz="1800" b="0" i="0" u="none" strike="noStrike" kern="1200" cap="none" spc="0" normalizeH="0" baseline="0" noProof="1">
              <a:ln>
                <a:noFill/>
              </a:ln>
              <a:solidFill>
                <a:schemeClr val="tx1"/>
              </a:solidFill>
              <a:effectLst/>
              <a:uLnTx/>
              <a:uFillTx/>
              <a:latin typeface="inpin heiti" charset="-122"/>
              <a:ea typeface="inpin heiti"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a:lstStyle>
            <a:lvl1pPr fontAlgn="auto">
              <a:defRPr b="0" i="0" noProof="1">
                <a:latin typeface="inpin heiti" charset="-122"/>
                <a:ea typeface="inpin heiti"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inpin heiti" charset="-122"/>
              <a:ea typeface="inpin heiti"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p>
            <a:pPr lvl="0" eaLnBrk="1" fontAlgn="base" hangingPunct="1">
              <a:buNone/>
            </a:pPr>
            <a:fld id="{9A0DB2DC-4C9A-4742-B13C-FB6460FD3503}" type="slidenum">
              <a:rPr lang="zh-CN" altLang="en-US" strike="noStrike" noProof="1" dirty="0">
                <a:latin typeface="inpin heiti" charset="-122"/>
                <a:ea typeface="inpin heiti" charset="-122"/>
                <a:cs typeface="+mn-cs"/>
              </a:rPr>
            </a:fld>
            <a:endParaRPr lang="zh-CN" altLang="en-US" strike="noStrike" noProof="1" dirty="0">
              <a:latin typeface="inpin heiti" charset="-122"/>
              <a:ea typeface="inpin heiti" charset="-122"/>
            </a:endParaRPr>
          </a:p>
        </p:txBody>
      </p:sp>
    </p:spTree>
  </p:cSld>
  <p:clrMapOvr>
    <a:masterClrMapping/>
  </p:clrMapOvr>
  <p:transition spd="slow" advTm="5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lvl1pPr>
              <a:defRPr b="0" i="0">
                <a:latin typeface="inpin heiti" charset="-122"/>
                <a:ea typeface="inpin heiti" charset="-122"/>
              </a:defRPr>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a:prstGeom prst="rect">
            <a:avLst/>
          </a:prstGeom>
        </p:spPr>
        <p:txBody>
          <a:bodyPr/>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a:prstGeom prst="rect">
            <a:avLst/>
          </a:prstGeom>
        </p:spPr>
        <p:txBody>
          <a:bodyPr/>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2"/>
          </p:nvPr>
        </p:nvSpPr>
        <p:spPr>
          <a:xfrm>
            <a:off x="838200" y="6356350"/>
            <a:ext cx="2743200" cy="365125"/>
          </a:xfrm>
          <a:prstGeom prst="rect">
            <a:avLst/>
          </a:prstGeom>
        </p:spPr>
        <p:txBody>
          <a:bodyPr/>
          <a:lstStyle>
            <a:lvl1pPr fontAlgn="auto">
              <a:defRPr b="0" i="0" noProof="1" smtClean="0">
                <a:latin typeface="inpin heiti" charset="-122"/>
                <a:ea typeface="inpin heiti"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D01E1D5-8262-4876-B13F-3EA9DFB67739}" type="datetimeFigureOut">
              <a:rPr kumimoji="0" lang="zh-CN" altLang="en-US" sz="1800" b="0" i="0" u="none" strike="noStrike" kern="1200" cap="none" spc="0" normalizeH="0" baseline="0" noProof="1">
                <a:ln>
                  <a:noFill/>
                </a:ln>
                <a:solidFill>
                  <a:schemeClr val="tx1"/>
                </a:solidFill>
                <a:effectLst/>
                <a:uLnTx/>
                <a:uFillTx/>
                <a:latin typeface="inpin heiti" charset="-122"/>
                <a:ea typeface="inpin heiti" charset="-122"/>
                <a:cs typeface="+mn-cs"/>
              </a:rPr>
            </a:fld>
            <a:endParaRPr kumimoji="0" lang="zh-CN" altLang="en-US" sz="1800" b="0" i="0" u="none" strike="noStrike" kern="1200" cap="none" spc="0" normalizeH="0" baseline="0" noProof="1">
              <a:ln>
                <a:noFill/>
              </a:ln>
              <a:solidFill>
                <a:schemeClr val="tx1"/>
              </a:solidFill>
              <a:effectLst/>
              <a:uLnTx/>
              <a:uFillTx/>
              <a:latin typeface="inpin heiti" charset="-122"/>
              <a:ea typeface="inpin heiti" charset="-122"/>
              <a:cs typeface="+mn-cs"/>
            </a:endParaRPr>
          </a:p>
        </p:txBody>
      </p:sp>
      <p:sp>
        <p:nvSpPr>
          <p:cNvPr id="6" name="页脚占位符 5"/>
          <p:cNvSpPr>
            <a:spLocks noGrp="1"/>
          </p:cNvSpPr>
          <p:nvPr>
            <p:ph type="ftr" sz="quarter" idx="3"/>
          </p:nvPr>
        </p:nvSpPr>
        <p:spPr>
          <a:xfrm>
            <a:off x="4038600" y="6356350"/>
            <a:ext cx="4114800" cy="365125"/>
          </a:xfrm>
          <a:prstGeom prst="rect">
            <a:avLst/>
          </a:prstGeom>
        </p:spPr>
        <p:txBody>
          <a:bodyPr/>
          <a:lstStyle>
            <a:lvl1pPr fontAlgn="auto">
              <a:defRPr b="0" i="0" noProof="1">
                <a:latin typeface="inpin heiti" charset="-122"/>
                <a:ea typeface="inpin heiti"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inpin heiti" charset="-122"/>
              <a:ea typeface="inpin heiti" charset="-122"/>
              <a:cs typeface="+mn-cs"/>
            </a:endParaRPr>
          </a:p>
        </p:txBody>
      </p:sp>
      <p:sp>
        <p:nvSpPr>
          <p:cNvPr id="7" name="灯片编号占位符 6"/>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p>
            <a:pPr lvl="0" eaLnBrk="1" fontAlgn="base" hangingPunct="1">
              <a:buNone/>
            </a:pPr>
            <a:fld id="{9A0DB2DC-4C9A-4742-B13C-FB6460FD3503}" type="slidenum">
              <a:rPr lang="zh-CN" altLang="en-US" strike="noStrike" noProof="1" dirty="0">
                <a:latin typeface="inpin heiti" charset="-122"/>
                <a:ea typeface="inpin heiti" charset="-122"/>
                <a:cs typeface="+mn-cs"/>
              </a:rPr>
            </a:fld>
            <a:endParaRPr lang="zh-CN" altLang="en-US" strike="noStrike" noProof="1" dirty="0">
              <a:latin typeface="inpin heiti" charset="-122"/>
              <a:ea typeface="inpin heiti" charset="-122"/>
            </a:endParaRPr>
          </a:p>
        </p:txBody>
      </p:sp>
    </p:spTree>
  </p:cSld>
  <p:clrMapOvr>
    <a:masterClrMapping/>
  </p:clrMapOvr>
  <p:transition spd="slow" advTm="5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lvl1pPr>
              <a:defRPr b="0" i="0">
                <a:latin typeface="inpin heiti" charset="-122"/>
                <a:ea typeface="inpin heiti" charset="-122"/>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0" i="0">
                <a:latin typeface="inpin heiti" charset="-122"/>
                <a:ea typeface="inpin heiti"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39788" y="2505075"/>
            <a:ext cx="5157787" cy="3684588"/>
          </a:xfrm>
          <a:prstGeom prst="rect">
            <a:avLst/>
          </a:prstGeom>
        </p:spPr>
        <p:txBody>
          <a:bodyPr/>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0" i="0">
                <a:latin typeface="inpin heiti" charset="-122"/>
                <a:ea typeface="inpin heiti"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72200" y="2505075"/>
            <a:ext cx="5183188" cy="3684588"/>
          </a:xfrm>
          <a:prstGeom prst="rect">
            <a:avLst/>
          </a:prstGeom>
        </p:spPr>
        <p:txBody>
          <a:bodyPr/>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2"/>
          </p:nvPr>
        </p:nvSpPr>
        <p:spPr>
          <a:xfrm>
            <a:off x="838200" y="6356350"/>
            <a:ext cx="2743200" cy="365125"/>
          </a:xfrm>
          <a:prstGeom prst="rect">
            <a:avLst/>
          </a:prstGeom>
        </p:spPr>
        <p:txBody>
          <a:bodyPr/>
          <a:lstStyle>
            <a:lvl1pPr fontAlgn="auto">
              <a:defRPr b="0" i="0" noProof="1" smtClean="0">
                <a:latin typeface="inpin heiti" charset="-122"/>
                <a:ea typeface="inpin heiti"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2301583E-AB06-4A14-B10A-DAC40195EAAB}" type="datetimeFigureOut">
              <a:rPr kumimoji="0" lang="zh-CN" altLang="en-US" sz="1800" b="0" i="0" u="none" strike="noStrike" kern="1200" cap="none" spc="0" normalizeH="0" baseline="0" noProof="1">
                <a:ln>
                  <a:noFill/>
                </a:ln>
                <a:solidFill>
                  <a:schemeClr val="tx1"/>
                </a:solidFill>
                <a:effectLst/>
                <a:uLnTx/>
                <a:uFillTx/>
                <a:latin typeface="inpin heiti" charset="-122"/>
                <a:ea typeface="inpin heiti" charset="-122"/>
                <a:cs typeface="+mn-cs"/>
              </a:rPr>
            </a:fld>
            <a:endParaRPr kumimoji="0" lang="zh-CN" altLang="en-US" sz="1800" b="0" i="0" u="none" strike="noStrike" kern="1200" cap="none" spc="0" normalizeH="0" baseline="0" noProof="1">
              <a:ln>
                <a:noFill/>
              </a:ln>
              <a:solidFill>
                <a:schemeClr val="tx1"/>
              </a:solidFill>
              <a:effectLst/>
              <a:uLnTx/>
              <a:uFillTx/>
              <a:latin typeface="inpin heiti" charset="-122"/>
              <a:ea typeface="inpin heiti" charset="-122"/>
              <a:cs typeface="+mn-cs"/>
            </a:endParaRPr>
          </a:p>
        </p:txBody>
      </p:sp>
      <p:sp>
        <p:nvSpPr>
          <p:cNvPr id="8" name="页脚占位符 7"/>
          <p:cNvSpPr>
            <a:spLocks noGrp="1"/>
          </p:cNvSpPr>
          <p:nvPr>
            <p:ph type="ftr" sz="quarter" idx="13"/>
          </p:nvPr>
        </p:nvSpPr>
        <p:spPr>
          <a:xfrm>
            <a:off x="4038600" y="6356350"/>
            <a:ext cx="4114800" cy="365125"/>
          </a:xfrm>
          <a:prstGeom prst="rect">
            <a:avLst/>
          </a:prstGeom>
        </p:spPr>
        <p:txBody>
          <a:bodyPr/>
          <a:lstStyle>
            <a:lvl1pPr fontAlgn="auto">
              <a:defRPr b="0" i="0" noProof="1">
                <a:latin typeface="inpin heiti" charset="-122"/>
                <a:ea typeface="inpin heiti"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inpin heiti" charset="-122"/>
              <a:ea typeface="inpin heiti" charset="-122"/>
              <a:cs typeface="+mn-cs"/>
            </a:endParaRPr>
          </a:p>
        </p:txBody>
      </p:sp>
      <p:sp>
        <p:nvSpPr>
          <p:cNvPr id="9" name="灯片编号占位符 8"/>
          <p:cNvSpPr>
            <a:spLocks noGrp="1"/>
          </p:cNvSpPr>
          <p:nvPr>
            <p:ph type="sldNum" sz="quarter" idx="14"/>
          </p:nvPr>
        </p:nvSpPr>
        <p:spPr>
          <a:xfrm>
            <a:off x="8610600" y="6356350"/>
            <a:ext cx="2743200" cy="365125"/>
          </a:xfrm>
          <a:prstGeom prst="rect">
            <a:avLst/>
          </a:prstGeom>
        </p:spPr>
        <p:txBody>
          <a:bodyPr vert="horz" wrap="square" lIns="91440" tIns="45720" rIns="91440" bIns="45720" numCol="1" anchor="t" anchorCtr="0" compatLnSpc="1"/>
          <a:p>
            <a:pPr lvl="0" eaLnBrk="1" fontAlgn="base" hangingPunct="1">
              <a:buNone/>
            </a:pPr>
            <a:fld id="{9A0DB2DC-4C9A-4742-B13C-FB6460FD3503}" type="slidenum">
              <a:rPr lang="zh-CN" altLang="en-US" strike="noStrike" noProof="1" dirty="0">
                <a:latin typeface="inpin heiti" charset="-122"/>
                <a:ea typeface="inpin heiti" charset="-122"/>
                <a:cs typeface="+mn-cs"/>
              </a:rPr>
            </a:fld>
            <a:endParaRPr lang="zh-CN" altLang="en-US" strike="noStrike" noProof="1" dirty="0">
              <a:latin typeface="inpin heiti" charset="-122"/>
              <a:ea typeface="inpin heiti" charset="-122"/>
            </a:endParaRPr>
          </a:p>
        </p:txBody>
      </p:sp>
    </p:spTree>
  </p:cSld>
  <p:clrMapOvr>
    <a:masterClrMapping/>
  </p:clrMapOvr>
  <p:transition spd="slow" advTm="5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7" name="TextBox 3"/>
          <p:cNvSpPr txBox="1">
            <a:spLocks noChangeArrowheads="1"/>
          </p:cNvSpPr>
          <p:nvPr/>
        </p:nvSpPr>
        <p:spPr bwMode="auto">
          <a:xfrm>
            <a:off x="2808288" y="6726238"/>
            <a:ext cx="1800225"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marL="0" marR="0" lvl="0" indent="0" algn="l" defTabSz="914400" rtl="0" eaLnBrk="1" fontAlgn="base" latinLnBrk="0" hangingPunct="1">
              <a:lnSpc>
                <a:spcPct val="200000"/>
              </a:lnSpc>
              <a:spcBef>
                <a:spcPct val="0"/>
              </a:spcBef>
              <a:spcAft>
                <a:spcPct val="0"/>
              </a:spcAft>
              <a:buClrTx/>
              <a:buSzTx/>
              <a:buFontTx/>
              <a:buNone/>
              <a:defRPr/>
            </a:pPr>
            <a:r>
              <a:rPr kumimoji="0" lang="en-US" altLang="zh-CN" sz="1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hlinkClick r:id="rId2"/>
              </a:rPr>
              <a:t>PPT</a:t>
            </a:r>
            <a:r>
              <a:rPr kumimoji="0" lang="zh-CN" altLang="en-US" sz="1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hlinkClick r:id="rId2"/>
              </a:rPr>
              <a:t>模板</a:t>
            </a:r>
            <a:r>
              <a:rPr kumimoji="0" lang="zh-CN" altLang="en-US" sz="1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rPr>
              <a:t> </a:t>
            </a:r>
            <a:r>
              <a:rPr kumimoji="0" lang="en-US" altLang="zh-CN" sz="1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rPr>
              <a:t>http://www.1ppt.com/moban/</a:t>
            </a:r>
            <a:r>
              <a:rPr kumimoji="0" lang="zh-CN" altLang="en-US" sz="1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rPr>
              <a:t> </a:t>
            </a:r>
            <a:endParaRPr kumimoji="0" lang="en-US" altLang="zh-CN" sz="1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 name="标题 1"/>
          <p:cNvSpPr>
            <a:spLocks noGrp="1"/>
          </p:cNvSpPr>
          <p:nvPr>
            <p:ph type="title"/>
          </p:nvPr>
        </p:nvSpPr>
        <p:spPr>
          <a:xfrm>
            <a:off x="839788" y="365125"/>
            <a:ext cx="10515600" cy="1325563"/>
          </a:xfrm>
          <a:prstGeom prst="rect">
            <a:avLst/>
          </a:prstGeom>
        </p:spPr>
        <p:txBody>
          <a:bodyPr/>
          <a:lstStyle>
            <a:lvl1pPr>
              <a:defRPr b="0" i="0">
                <a:latin typeface="inpin heiti" charset="-122"/>
                <a:ea typeface="inpin heiti" charset="-122"/>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0" i="0">
                <a:latin typeface="inpin heiti" charset="-122"/>
                <a:ea typeface="inpin heiti"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39788" y="2505075"/>
            <a:ext cx="5157787" cy="3684588"/>
          </a:xfrm>
          <a:prstGeom prst="rect">
            <a:avLst/>
          </a:prstGeom>
        </p:spPr>
        <p:txBody>
          <a:bodyPr/>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0" i="0">
                <a:latin typeface="inpin heiti" charset="-122"/>
                <a:ea typeface="inpin heiti"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72200" y="2505075"/>
            <a:ext cx="5183188" cy="3684588"/>
          </a:xfrm>
          <a:prstGeom prst="rect">
            <a:avLst/>
          </a:prstGeom>
        </p:spPr>
        <p:txBody>
          <a:bodyPr/>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8" name="日期占位符 6"/>
          <p:cNvSpPr>
            <a:spLocks noGrp="1"/>
          </p:cNvSpPr>
          <p:nvPr>
            <p:ph type="dt" sz="half" idx="12"/>
          </p:nvPr>
        </p:nvSpPr>
        <p:spPr>
          <a:xfrm>
            <a:off x="838200" y="6356350"/>
            <a:ext cx="2743200" cy="365125"/>
          </a:xfrm>
          <a:prstGeom prst="rect">
            <a:avLst/>
          </a:prstGeom>
        </p:spPr>
        <p:txBody>
          <a:bodyPr/>
          <a:lstStyle>
            <a:lvl1pPr fontAlgn="auto">
              <a:defRPr b="0" i="0" noProof="1" smtClean="0">
                <a:latin typeface="inpin heiti" charset="-122"/>
                <a:ea typeface="inpin heiti"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35E69096-4C2D-4FC1-B5FF-41C30EDF138A}" type="datetimeFigureOut">
              <a:rPr kumimoji="0" lang="zh-CN" altLang="en-US" sz="1800" b="0" i="0" u="none" strike="noStrike" kern="1200" cap="none" spc="0" normalizeH="0" baseline="0" noProof="1">
                <a:ln>
                  <a:noFill/>
                </a:ln>
                <a:solidFill>
                  <a:schemeClr val="tx1"/>
                </a:solidFill>
                <a:effectLst/>
                <a:uLnTx/>
                <a:uFillTx/>
                <a:latin typeface="inpin heiti" charset="-122"/>
                <a:ea typeface="inpin heiti" charset="-122"/>
                <a:cs typeface="+mn-cs"/>
              </a:rPr>
            </a:fld>
            <a:endParaRPr kumimoji="0" lang="zh-CN" altLang="en-US" sz="1800" b="0" i="0" u="none" strike="noStrike" kern="1200" cap="none" spc="0" normalizeH="0" baseline="0" noProof="1">
              <a:ln>
                <a:noFill/>
              </a:ln>
              <a:solidFill>
                <a:schemeClr val="tx1"/>
              </a:solidFill>
              <a:effectLst/>
              <a:uLnTx/>
              <a:uFillTx/>
              <a:latin typeface="inpin heiti" charset="-122"/>
              <a:ea typeface="inpin heiti" charset="-122"/>
              <a:cs typeface="+mn-cs"/>
            </a:endParaRPr>
          </a:p>
        </p:txBody>
      </p:sp>
      <p:sp>
        <p:nvSpPr>
          <p:cNvPr id="9" name="页脚占位符 7"/>
          <p:cNvSpPr>
            <a:spLocks noGrp="1"/>
          </p:cNvSpPr>
          <p:nvPr>
            <p:ph type="ftr" sz="quarter" idx="13"/>
          </p:nvPr>
        </p:nvSpPr>
        <p:spPr>
          <a:xfrm>
            <a:off x="4038600" y="6356350"/>
            <a:ext cx="4114800" cy="365125"/>
          </a:xfrm>
          <a:prstGeom prst="rect">
            <a:avLst/>
          </a:prstGeom>
        </p:spPr>
        <p:txBody>
          <a:bodyPr/>
          <a:lstStyle>
            <a:lvl1pPr fontAlgn="auto">
              <a:defRPr b="0" i="0" noProof="1">
                <a:latin typeface="inpin heiti" charset="-122"/>
                <a:ea typeface="inpin heiti"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inpin heiti" charset="-122"/>
              <a:ea typeface="inpin heiti" charset="-122"/>
              <a:cs typeface="+mn-cs"/>
            </a:endParaRPr>
          </a:p>
        </p:txBody>
      </p:sp>
      <p:sp>
        <p:nvSpPr>
          <p:cNvPr id="10" name="灯片编号占位符 8"/>
          <p:cNvSpPr>
            <a:spLocks noGrp="1"/>
          </p:cNvSpPr>
          <p:nvPr>
            <p:ph type="sldNum" sz="quarter" idx="14"/>
          </p:nvPr>
        </p:nvSpPr>
        <p:spPr>
          <a:xfrm>
            <a:off x="8610600" y="6356350"/>
            <a:ext cx="2743200" cy="365125"/>
          </a:xfrm>
          <a:prstGeom prst="rect">
            <a:avLst/>
          </a:prstGeom>
        </p:spPr>
        <p:txBody>
          <a:bodyPr vert="horz" wrap="square" lIns="91440" tIns="45720" rIns="91440" bIns="45720" numCol="1" anchor="t" anchorCtr="0" compatLnSpc="1"/>
          <a:p>
            <a:pPr lvl="0" eaLnBrk="1" fontAlgn="base" hangingPunct="1">
              <a:buNone/>
            </a:pPr>
            <a:fld id="{9A0DB2DC-4C9A-4742-B13C-FB6460FD3503}" type="slidenum">
              <a:rPr lang="zh-CN" altLang="en-US" strike="noStrike" noProof="1" dirty="0">
                <a:latin typeface="inpin heiti" charset="-122"/>
                <a:ea typeface="inpin heiti" charset="-122"/>
                <a:cs typeface="+mn-cs"/>
              </a:rPr>
            </a:fld>
            <a:endParaRPr lang="zh-CN" altLang="en-US" strike="noStrike" noProof="1" dirty="0">
              <a:latin typeface="inpin heiti" charset="-122"/>
              <a:ea typeface="inpin heiti" charset="-122"/>
            </a:endParaRPr>
          </a:p>
        </p:txBody>
      </p:sp>
    </p:spTree>
  </p:cSld>
  <p:clrMapOvr>
    <a:masterClrMapping/>
  </p:clrMapOvr>
  <p:transition spd="slow" advTm="5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lvl1pPr>
              <a:defRPr b="0" i="0">
                <a:latin typeface="inpin heiti" charset="-122"/>
                <a:ea typeface="inpin heiti" charset="-122"/>
              </a:defRPr>
            </a:lvl1pPr>
          </a:lstStyle>
          <a:p>
            <a:pPr fontAlgn="base"/>
            <a:r>
              <a:rPr lang="zh-CN" altLang="en-US" strike="noStrike" noProof="1"/>
              <a:t>单击此处编辑母版标题样式</a:t>
            </a:r>
            <a:endParaRPr lang="zh-CN" altLang="en-US" strike="noStrike" noProof="1"/>
          </a:p>
        </p:txBody>
      </p:sp>
      <p:sp>
        <p:nvSpPr>
          <p:cNvPr id="4" name="日期占位符 2"/>
          <p:cNvSpPr>
            <a:spLocks noGrp="1"/>
          </p:cNvSpPr>
          <p:nvPr>
            <p:ph type="dt" sz="half" idx="2"/>
          </p:nvPr>
        </p:nvSpPr>
        <p:spPr>
          <a:xfrm>
            <a:off x="838200" y="6356350"/>
            <a:ext cx="2743200" cy="365125"/>
          </a:xfrm>
          <a:prstGeom prst="rect">
            <a:avLst/>
          </a:prstGeom>
        </p:spPr>
        <p:txBody>
          <a:bodyPr/>
          <a:lstStyle>
            <a:lvl1pPr fontAlgn="auto">
              <a:defRPr b="0" i="0" noProof="1" smtClean="0">
                <a:latin typeface="inpin heiti" charset="-122"/>
                <a:ea typeface="inpin heiti"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A1451A0C-57D3-4AC3-82F4-D83807FE4BFF}" type="datetimeFigureOut">
              <a:rPr kumimoji="0" lang="zh-CN" altLang="en-US" sz="1800" b="0" i="0" u="none" strike="noStrike" kern="1200" cap="none" spc="0" normalizeH="0" baseline="0" noProof="1">
                <a:ln>
                  <a:noFill/>
                </a:ln>
                <a:solidFill>
                  <a:schemeClr val="tx1"/>
                </a:solidFill>
                <a:effectLst/>
                <a:uLnTx/>
                <a:uFillTx/>
                <a:latin typeface="inpin heiti" charset="-122"/>
                <a:ea typeface="inpin heiti" charset="-122"/>
                <a:cs typeface="+mn-cs"/>
              </a:rPr>
            </a:fld>
            <a:endParaRPr kumimoji="0" lang="zh-CN" altLang="en-US" sz="1800" b="0" i="0" u="none" strike="noStrike" kern="1200" cap="none" spc="0" normalizeH="0" baseline="0" noProof="1">
              <a:ln>
                <a:noFill/>
              </a:ln>
              <a:solidFill>
                <a:schemeClr val="tx1"/>
              </a:solidFill>
              <a:effectLst/>
              <a:uLnTx/>
              <a:uFillTx/>
              <a:latin typeface="inpin heiti" charset="-122"/>
              <a:ea typeface="inpin heiti" charset="-122"/>
              <a:cs typeface="+mn-cs"/>
            </a:endParaRPr>
          </a:p>
        </p:txBody>
      </p:sp>
      <p:sp>
        <p:nvSpPr>
          <p:cNvPr id="5" name="页脚占位符 3"/>
          <p:cNvSpPr>
            <a:spLocks noGrp="1"/>
          </p:cNvSpPr>
          <p:nvPr>
            <p:ph type="ftr" sz="quarter" idx="3"/>
          </p:nvPr>
        </p:nvSpPr>
        <p:spPr>
          <a:xfrm>
            <a:off x="4038600" y="6356350"/>
            <a:ext cx="4114800" cy="365125"/>
          </a:xfrm>
          <a:prstGeom prst="rect">
            <a:avLst/>
          </a:prstGeom>
        </p:spPr>
        <p:txBody>
          <a:bodyPr/>
          <a:lstStyle>
            <a:lvl1pPr fontAlgn="auto">
              <a:defRPr b="0" i="0" noProof="1">
                <a:latin typeface="inpin heiti" charset="-122"/>
                <a:ea typeface="inpin heiti"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inpin heiti" charset="-122"/>
              <a:ea typeface="inpin heiti" charset="-122"/>
              <a:cs typeface="+mn-cs"/>
            </a:endParaRPr>
          </a:p>
        </p:txBody>
      </p:sp>
      <p:sp>
        <p:nvSpPr>
          <p:cNvPr id="6" name="灯片编号占位符 4"/>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p>
            <a:pPr lvl="0" eaLnBrk="1" fontAlgn="base" hangingPunct="1">
              <a:buNone/>
            </a:pPr>
            <a:fld id="{9A0DB2DC-4C9A-4742-B13C-FB6460FD3503}" type="slidenum">
              <a:rPr lang="zh-CN" altLang="en-US" strike="noStrike" noProof="1" dirty="0">
                <a:latin typeface="inpin heiti" charset="-122"/>
                <a:ea typeface="inpin heiti" charset="-122"/>
                <a:cs typeface="+mn-cs"/>
              </a:rPr>
            </a:fld>
            <a:endParaRPr lang="zh-CN" altLang="en-US" strike="noStrike" noProof="1" dirty="0">
              <a:latin typeface="inpin heiti" charset="-122"/>
              <a:ea typeface="inpin heiti" charset="-122"/>
            </a:endParaRPr>
          </a:p>
        </p:txBody>
      </p:sp>
    </p:spTree>
  </p:cSld>
  <p:clrMapOvr>
    <a:masterClrMapping/>
  </p:clrMapOvr>
  <p:transition spd="slow" advTm="5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日期占位符 1"/>
          <p:cNvSpPr>
            <a:spLocks noGrp="1"/>
          </p:cNvSpPr>
          <p:nvPr>
            <p:ph type="dt" sz="half" idx="2"/>
          </p:nvPr>
        </p:nvSpPr>
        <p:spPr>
          <a:xfrm>
            <a:off x="838200" y="6356350"/>
            <a:ext cx="2743200" cy="365125"/>
          </a:xfrm>
          <a:prstGeom prst="rect">
            <a:avLst/>
          </a:prstGeom>
        </p:spPr>
        <p:txBody>
          <a:bodyPr/>
          <a:lstStyle>
            <a:lvl1pPr fontAlgn="auto">
              <a:defRPr b="0" i="0" noProof="1" smtClean="0">
                <a:latin typeface="inpin heiti" charset="-122"/>
                <a:ea typeface="inpin heiti"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6D287005-8A2C-4B9B-888D-976E6E72BB64}" type="datetimeFigureOut">
              <a:rPr kumimoji="0" lang="zh-CN" altLang="en-US" sz="1800" b="0" i="0" u="none" strike="noStrike" kern="1200" cap="none" spc="0" normalizeH="0" baseline="0" noProof="1">
                <a:ln>
                  <a:noFill/>
                </a:ln>
                <a:solidFill>
                  <a:schemeClr val="tx1"/>
                </a:solidFill>
                <a:effectLst/>
                <a:uLnTx/>
                <a:uFillTx/>
                <a:latin typeface="inpin heiti" charset="-122"/>
                <a:ea typeface="inpin heiti" charset="-122"/>
                <a:cs typeface="+mn-cs"/>
              </a:rPr>
            </a:fld>
            <a:endParaRPr kumimoji="0" lang="zh-CN" altLang="en-US" sz="1800" b="0" i="0" u="none" strike="noStrike" kern="1200" cap="none" spc="0" normalizeH="0" baseline="0" noProof="1">
              <a:ln>
                <a:noFill/>
              </a:ln>
              <a:solidFill>
                <a:schemeClr val="tx1"/>
              </a:solidFill>
              <a:effectLst/>
              <a:uLnTx/>
              <a:uFillTx/>
              <a:latin typeface="inpin heiti" charset="-122"/>
              <a:ea typeface="inpin heiti" charset="-122"/>
              <a:cs typeface="+mn-cs"/>
            </a:endParaRPr>
          </a:p>
        </p:txBody>
      </p:sp>
      <p:sp>
        <p:nvSpPr>
          <p:cNvPr id="5" name="页脚占位符 2"/>
          <p:cNvSpPr>
            <a:spLocks noGrp="1"/>
          </p:cNvSpPr>
          <p:nvPr>
            <p:ph type="ftr" sz="quarter" idx="3"/>
          </p:nvPr>
        </p:nvSpPr>
        <p:spPr>
          <a:xfrm>
            <a:off x="4038600" y="6356350"/>
            <a:ext cx="4114800" cy="365125"/>
          </a:xfrm>
          <a:prstGeom prst="rect">
            <a:avLst/>
          </a:prstGeom>
        </p:spPr>
        <p:txBody>
          <a:bodyPr/>
          <a:lstStyle>
            <a:lvl1pPr fontAlgn="auto">
              <a:defRPr b="0" i="0" noProof="1">
                <a:latin typeface="inpin heiti" charset="-122"/>
                <a:ea typeface="inpin heiti"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inpin heiti" charset="-122"/>
              <a:ea typeface="inpin heiti" charset="-122"/>
              <a:cs typeface="+mn-cs"/>
            </a:endParaRPr>
          </a:p>
        </p:txBody>
      </p:sp>
      <p:sp>
        <p:nvSpPr>
          <p:cNvPr id="6" name="灯片编号占位符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p>
            <a:pPr lvl="0" eaLnBrk="1" fontAlgn="base" hangingPunct="1">
              <a:buNone/>
            </a:pPr>
            <a:fld id="{9A0DB2DC-4C9A-4742-B13C-FB6460FD3503}" type="slidenum">
              <a:rPr lang="zh-CN" altLang="en-US" strike="noStrike" noProof="1" dirty="0">
                <a:latin typeface="inpin heiti" charset="-122"/>
                <a:ea typeface="inpin heiti" charset="-122"/>
                <a:cs typeface="+mn-cs"/>
              </a:rPr>
            </a:fld>
            <a:endParaRPr lang="zh-CN" altLang="en-US" strike="noStrike" noProof="1" dirty="0">
              <a:latin typeface="inpin heiti" charset="-122"/>
              <a:ea typeface="inpin heiti" charset="-122"/>
            </a:endParaRPr>
          </a:p>
        </p:txBody>
      </p:sp>
    </p:spTree>
  </p:cSld>
  <p:clrMapOvr>
    <a:masterClrMapping/>
  </p:clrMapOvr>
  <p:transition spd="slow" advTm="5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b="0" i="0">
                <a:latin typeface="inpin heiti" charset="-122"/>
                <a:ea typeface="inpin heiti" charset="-122"/>
              </a:defRPr>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b="0" i="0">
                <a:latin typeface="inpin heiti" charset="-122"/>
                <a:ea typeface="inpin heiti" charset="-122"/>
              </a:defRPr>
            </a:lvl1pPr>
            <a:lvl2pPr>
              <a:defRPr sz="2800" b="0" i="0">
                <a:latin typeface="inpin heiti" charset="-122"/>
                <a:ea typeface="inpin heiti" charset="-122"/>
              </a:defRPr>
            </a:lvl2pPr>
            <a:lvl3pPr>
              <a:defRPr sz="2400" b="0" i="0">
                <a:latin typeface="inpin heiti" charset="-122"/>
                <a:ea typeface="inpin heiti" charset="-122"/>
              </a:defRPr>
            </a:lvl3pPr>
            <a:lvl4pPr>
              <a:defRPr sz="2000" b="0" i="0">
                <a:latin typeface="inpin heiti" charset="-122"/>
                <a:ea typeface="inpin heiti" charset="-122"/>
              </a:defRPr>
            </a:lvl4pPr>
            <a:lvl5pPr>
              <a:defRPr sz="2000" b="0" i="0">
                <a:latin typeface="inpin heiti" charset="-122"/>
                <a:ea typeface="inpin heiti" charset="-122"/>
              </a:defRPr>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b="0" i="0">
                <a:latin typeface="inpin heiti" charset="-122"/>
                <a:ea typeface="inpin heiti"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2"/>
          </p:nvPr>
        </p:nvSpPr>
        <p:spPr>
          <a:xfrm>
            <a:off x="838200" y="6356350"/>
            <a:ext cx="2743200" cy="365125"/>
          </a:xfrm>
          <a:prstGeom prst="rect">
            <a:avLst/>
          </a:prstGeom>
        </p:spPr>
        <p:txBody>
          <a:bodyPr/>
          <a:lstStyle>
            <a:lvl1pPr fontAlgn="auto">
              <a:defRPr b="0" i="0" noProof="1" smtClean="0">
                <a:latin typeface="inpin heiti" charset="-122"/>
                <a:ea typeface="inpin heiti"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A3E08889-0DAF-4E44-8C83-6D68DBD58A5B}" type="datetimeFigureOut">
              <a:rPr kumimoji="0" lang="zh-CN" altLang="en-US" sz="1800" b="0" i="0" u="none" strike="noStrike" kern="1200" cap="none" spc="0" normalizeH="0" baseline="0" noProof="1">
                <a:ln>
                  <a:noFill/>
                </a:ln>
                <a:solidFill>
                  <a:schemeClr val="tx1"/>
                </a:solidFill>
                <a:effectLst/>
                <a:uLnTx/>
                <a:uFillTx/>
                <a:latin typeface="inpin heiti" charset="-122"/>
                <a:ea typeface="inpin heiti" charset="-122"/>
                <a:cs typeface="+mn-cs"/>
              </a:rPr>
            </a:fld>
            <a:endParaRPr kumimoji="0" lang="zh-CN" altLang="en-US" sz="1800" b="0" i="0" u="none" strike="noStrike" kern="1200" cap="none" spc="0" normalizeH="0" baseline="0" noProof="1">
              <a:ln>
                <a:noFill/>
              </a:ln>
              <a:solidFill>
                <a:schemeClr val="tx1"/>
              </a:solidFill>
              <a:effectLst/>
              <a:uLnTx/>
              <a:uFillTx/>
              <a:latin typeface="inpin heiti" charset="-122"/>
              <a:ea typeface="inpin heiti" charset="-122"/>
              <a:cs typeface="+mn-cs"/>
            </a:endParaRPr>
          </a:p>
        </p:txBody>
      </p:sp>
      <p:sp>
        <p:nvSpPr>
          <p:cNvPr id="6" name="页脚占位符 5"/>
          <p:cNvSpPr>
            <a:spLocks noGrp="1"/>
          </p:cNvSpPr>
          <p:nvPr>
            <p:ph type="ftr" sz="quarter" idx="3"/>
          </p:nvPr>
        </p:nvSpPr>
        <p:spPr>
          <a:xfrm>
            <a:off x="4038600" y="6356350"/>
            <a:ext cx="4114800" cy="365125"/>
          </a:xfrm>
          <a:prstGeom prst="rect">
            <a:avLst/>
          </a:prstGeom>
        </p:spPr>
        <p:txBody>
          <a:bodyPr/>
          <a:lstStyle>
            <a:lvl1pPr fontAlgn="auto">
              <a:defRPr b="0" i="0" noProof="1">
                <a:latin typeface="inpin heiti" charset="-122"/>
                <a:ea typeface="inpin heiti"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inpin heiti" charset="-122"/>
              <a:ea typeface="inpin heiti" charset="-122"/>
              <a:cs typeface="+mn-cs"/>
            </a:endParaRPr>
          </a:p>
        </p:txBody>
      </p:sp>
      <p:sp>
        <p:nvSpPr>
          <p:cNvPr id="7" name="灯片编号占位符 6"/>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p>
            <a:pPr lvl="0" eaLnBrk="1" fontAlgn="base" hangingPunct="1">
              <a:buNone/>
            </a:pPr>
            <a:fld id="{9A0DB2DC-4C9A-4742-B13C-FB6460FD3503}" type="slidenum">
              <a:rPr lang="zh-CN" altLang="en-US" strike="noStrike" noProof="1" dirty="0">
                <a:latin typeface="inpin heiti" charset="-122"/>
                <a:ea typeface="inpin heiti" charset="-122"/>
                <a:cs typeface="+mn-cs"/>
              </a:rPr>
            </a:fld>
            <a:endParaRPr lang="zh-CN" altLang="en-US" strike="noStrike" noProof="1" dirty="0">
              <a:latin typeface="inpin heiti" charset="-122"/>
              <a:ea typeface="inpin heiti" charset="-122"/>
            </a:endParaRPr>
          </a:p>
        </p:txBody>
      </p:sp>
    </p:spTree>
  </p:cSld>
  <p:clrMapOvr>
    <a:masterClrMapping/>
  </p:clrMapOvr>
  <p:transition spd="slow" advTm="5000">
    <p:push dir="u"/>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8" name="矩形 7"/>
          <p:cNvSpPr/>
          <p:nvPr/>
        </p:nvSpPr>
        <p:spPr>
          <a:xfrm>
            <a:off x="392113" y="-1292225"/>
            <a:ext cx="1058863" cy="1060450"/>
          </a:xfrm>
          <a:prstGeom prst="rect">
            <a:avLst/>
          </a:prstGeom>
          <a:solidFill>
            <a:srgbClr val="43698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inpin heiti" charset="-122"/>
              <a:ea typeface="inpin heiti" charset="-122"/>
              <a:cs typeface="+mn-cs"/>
            </a:endParaRPr>
          </a:p>
        </p:txBody>
      </p:sp>
      <p:sp>
        <p:nvSpPr>
          <p:cNvPr id="9" name="矩形 8"/>
          <p:cNvSpPr/>
          <p:nvPr/>
        </p:nvSpPr>
        <p:spPr>
          <a:xfrm>
            <a:off x="1857375" y="-1292225"/>
            <a:ext cx="1060450" cy="1060450"/>
          </a:xfrm>
          <a:prstGeom prst="rect">
            <a:avLst/>
          </a:prstGeom>
          <a:solidFill>
            <a:srgbClr val="6491B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inpin heiti" charset="-122"/>
              <a:ea typeface="inpin heiti"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advTm="5000">
    <p:push dir="u"/>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1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8.xml"/><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image" Target="../media/image20.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tags" Target="../tags/tag1.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1.png"/><Relationship Id="rId1"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4.png"/><Relationship Id="rId1" Type="http://schemas.openxmlformats.org/officeDocument/2006/relationships/image" Target="../media/image33.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6.png"/><Relationship Id="rId1" Type="http://schemas.openxmlformats.org/officeDocument/2006/relationships/image" Target="../media/image35.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8.png"/><Relationship Id="rId1" Type="http://schemas.openxmlformats.org/officeDocument/2006/relationships/image" Target="../media/image37.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1.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3.png"/><Relationship Id="rId1" Type="http://schemas.openxmlformats.org/officeDocument/2006/relationships/image" Target="../media/image42.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xml"/><Relationship Id="rId2" Type="http://schemas.openxmlformats.org/officeDocument/2006/relationships/image" Target="../media/image45.png"/><Relationship Id="rId1" Type="http://schemas.openxmlformats.org/officeDocument/2006/relationships/image" Target="../media/image44.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46.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image" Target="../media/image47.png"/></Relationships>
</file>

<file path=ppt/slides/_rels/slide56.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xml"/><Relationship Id="rId2" Type="http://schemas.openxmlformats.org/officeDocument/2006/relationships/image" Target="../media/image49.png"/><Relationship Id="rId1" Type="http://schemas.openxmlformats.org/officeDocument/2006/relationships/image" Target="../media/image48.png"/></Relationships>
</file>

<file path=ppt/slides/_rels/slide57.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xml"/><Relationship Id="rId2" Type="http://schemas.openxmlformats.org/officeDocument/2006/relationships/image" Target="../media/image51.png"/><Relationship Id="rId1" Type="http://schemas.openxmlformats.org/officeDocument/2006/relationships/image" Target="../media/image50.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image" Target="../media/image5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Rectangle 8" hidden="1"/>
          <p:cNvSpPr>
            <a:spLocks noGrp="1" noRot="1" noChangeAspect="1" noEditPoints="1" noTextEdit="1"/>
          </p:cNvSpPr>
          <p:nvPr/>
        </p:nvSpPr>
        <p:spPr>
          <a:xfrm>
            <a:off x="0" y="0"/>
            <a:ext cx="12192000" cy="6858000"/>
          </a:xfrm>
          <a:prstGeom prst="rect">
            <a:avLst/>
          </a:prstGeom>
          <a:solidFill>
            <a:schemeClr val="bg1"/>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grpSp>
        <p:nvGrpSpPr>
          <p:cNvPr id="2" name="组合 1"/>
          <p:cNvGrpSpPr/>
          <p:nvPr/>
        </p:nvGrpSpPr>
        <p:grpSpPr>
          <a:xfrm>
            <a:off x="569913" y="-920750"/>
            <a:ext cx="11136312" cy="8047038"/>
            <a:chOff x="569602" y="-921225"/>
            <a:chExt cx="11136187" cy="8047838"/>
          </a:xfrm>
        </p:grpSpPr>
        <p:sp>
          <p:nvSpPr>
            <p:cNvPr id="18" name="椭圆 17"/>
            <p:cNvSpPr/>
            <p:nvPr/>
          </p:nvSpPr>
          <p:spPr>
            <a:xfrm>
              <a:off x="9813510" y="4632402"/>
              <a:ext cx="1892279" cy="189248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5" name="椭圆 4"/>
            <p:cNvSpPr/>
            <p:nvPr/>
          </p:nvSpPr>
          <p:spPr>
            <a:xfrm>
              <a:off x="2700003" y="-725944"/>
              <a:ext cx="3643271" cy="3643675"/>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7" name="椭圆 6"/>
            <p:cNvSpPr/>
            <p:nvPr/>
          </p:nvSpPr>
          <p:spPr>
            <a:xfrm>
              <a:off x="3120685" y="377479"/>
              <a:ext cx="5210117" cy="3643675"/>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8" name="椭圆 7"/>
            <p:cNvSpPr/>
            <p:nvPr/>
          </p:nvSpPr>
          <p:spPr>
            <a:xfrm>
              <a:off x="5160600" y="-921225"/>
              <a:ext cx="5630799" cy="5631423"/>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10" name="椭圆 9"/>
            <p:cNvSpPr/>
            <p:nvPr/>
          </p:nvSpPr>
          <p:spPr>
            <a:xfrm>
              <a:off x="3295308" y="815673"/>
              <a:ext cx="5630800" cy="5633010"/>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11" name="椭圆 10"/>
            <p:cNvSpPr/>
            <p:nvPr/>
          </p:nvSpPr>
          <p:spPr>
            <a:xfrm>
              <a:off x="4927240" y="3008229"/>
              <a:ext cx="4117929" cy="4118384"/>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12" name="椭圆 11"/>
            <p:cNvSpPr/>
            <p:nvPr/>
          </p:nvSpPr>
          <p:spPr>
            <a:xfrm>
              <a:off x="1164907" y="353665"/>
              <a:ext cx="925503" cy="925604"/>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13" name="椭圆 12"/>
            <p:cNvSpPr/>
            <p:nvPr/>
          </p:nvSpPr>
          <p:spPr>
            <a:xfrm>
              <a:off x="569602" y="4021154"/>
              <a:ext cx="2339949" cy="2340208"/>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grpSp>
      <p:sp>
        <p:nvSpPr>
          <p:cNvPr id="6" name="矩形 5"/>
          <p:cNvSpPr/>
          <p:nvPr/>
        </p:nvSpPr>
        <p:spPr>
          <a:xfrm>
            <a:off x="14288" y="1481138"/>
            <a:ext cx="12192000" cy="3895725"/>
          </a:xfrm>
          <a:prstGeom prst="rect">
            <a:avLst/>
          </a:prstGeom>
          <a:solidFill>
            <a:schemeClr val="bg1"/>
          </a:solidFill>
          <a:ln>
            <a:noFill/>
          </a:ln>
          <a:effectLst>
            <a:outerShdw blurRad="368300" sx="106000" sy="106000" algn="c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18444" name="矩形 13"/>
          <p:cNvSpPr/>
          <p:nvPr/>
        </p:nvSpPr>
        <p:spPr>
          <a:xfrm>
            <a:off x="188913" y="2887663"/>
            <a:ext cx="11842750" cy="922337"/>
          </a:xfrm>
          <a:prstGeom prst="rect">
            <a:avLst/>
          </a:prstGeom>
          <a:noFill/>
          <a:ln w="9525">
            <a:noFill/>
          </a:ln>
        </p:spPr>
        <p:txBody>
          <a:bodyPr wrap="none" anchor="t" anchorCtr="0">
            <a:spAutoFit/>
          </a:bodyPr>
          <a:p>
            <a:pPr algn="ctr"/>
            <a:r>
              <a:rPr lang="zh-CN" altLang="en-US" sz="5400" b="1" dirty="0">
                <a:solidFill>
                  <a:srgbClr val="436982"/>
                </a:solidFill>
                <a:latin typeface="微软雅黑" panose="020B0503020204020204" pitchFamily="34" charset="-122"/>
                <a:ea typeface="微软雅黑" panose="020B0503020204020204" pitchFamily="34" charset="-122"/>
                <a:sym typeface="微软雅黑" panose="020B0503020204020204" pitchFamily="34" charset="-122"/>
              </a:rPr>
              <a:t>四川省农机购置补贴申请办理服务系统</a:t>
            </a:r>
            <a:endParaRPr lang="zh-CN" altLang="en-US" sz="5400" b="1" dirty="0">
              <a:solidFill>
                <a:srgbClr val="43698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TextBox 60"/>
          <p:cNvSpPr txBox="1"/>
          <p:nvPr/>
        </p:nvSpPr>
        <p:spPr>
          <a:xfrm>
            <a:off x="-331787" y="1414463"/>
            <a:ext cx="4821238" cy="1570038"/>
          </a:xfrm>
          <a:prstGeom prst="rect">
            <a:avLst/>
          </a:prstGeom>
          <a:noFill/>
        </p:spPr>
        <p:txBody>
          <a:bodyPr>
            <a:spAutoFit/>
          </a:bodyPr>
          <a:lstStyle/>
          <a:p>
            <a:pPr marR="0" algn="ctr" defTabSz="914400" fontAlgn="auto">
              <a:buClrTx/>
              <a:buSzTx/>
              <a:buFontTx/>
              <a:buNone/>
              <a:defRPr/>
            </a:pPr>
            <a:r>
              <a:rPr kumimoji="0" lang="en-US" sz="9600" kern="1200" cap="none" spc="150" normalizeH="0" baseline="0" noProof="1">
                <a:solidFill>
                  <a:srgbClr val="436982"/>
                </a:solidFill>
                <a:latin typeface="+mn-lt"/>
                <a:ea typeface="+mn-ea"/>
                <a:cs typeface="+mn-ea"/>
                <a:sym typeface="+mn-lt"/>
              </a:rPr>
              <a:t>2021</a:t>
            </a:r>
            <a:endParaRPr kumimoji="0" lang="en-US" sz="9600" kern="1200" cap="none" spc="150" normalizeH="0" baseline="0" noProof="1">
              <a:solidFill>
                <a:srgbClr val="436982"/>
              </a:solidFill>
              <a:latin typeface="微软雅黑" panose="020B0503020204020204" pitchFamily="34" charset="-122"/>
              <a:ea typeface="微软雅黑" panose="020B0503020204020204" pitchFamily="34" charset="-122"/>
              <a:cs typeface="+mn-ea"/>
              <a:sym typeface="+mn-lt"/>
            </a:endParaRPr>
          </a:p>
        </p:txBody>
      </p:sp>
      <p:sp>
        <p:nvSpPr>
          <p:cNvPr id="18446" name="矩形 16"/>
          <p:cNvSpPr/>
          <p:nvPr/>
        </p:nvSpPr>
        <p:spPr>
          <a:xfrm>
            <a:off x="7512050" y="4202430"/>
            <a:ext cx="4413250" cy="1014730"/>
          </a:xfrm>
          <a:prstGeom prst="rect">
            <a:avLst/>
          </a:prstGeom>
          <a:noFill/>
          <a:ln w="9525">
            <a:noFill/>
          </a:ln>
        </p:spPr>
        <p:txBody>
          <a:bodyPr wrap="square" anchor="t" anchorCtr="0">
            <a:spAutoFit/>
          </a:bodyPr>
          <a:p>
            <a:pPr algn="ctr">
              <a:lnSpc>
                <a:spcPct val="150000"/>
              </a:lnSpc>
            </a:pPr>
            <a:r>
              <a:rPr lang="zh-CN" altLang="en-US" sz="2000" b="1" dirty="0">
                <a:solidFill>
                  <a:srgbClr val="436982"/>
                </a:solidFill>
                <a:latin typeface="微软雅黑" panose="020B0503020204020204" pitchFamily="34" charset="-122"/>
                <a:ea typeface="微软雅黑" panose="020B0503020204020204" pitchFamily="34" charset="-122"/>
                <a:sym typeface="微软雅黑" panose="020B0503020204020204" pitchFamily="34" charset="-122"/>
              </a:rPr>
              <a:t>达州市达川区农机化技术推广服务站</a:t>
            </a:r>
            <a:endParaRPr lang="en-US" altLang="zh-CN" sz="2000" b="1" dirty="0">
              <a:solidFill>
                <a:srgbClr val="436982"/>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50000"/>
              </a:lnSpc>
            </a:pPr>
            <a:r>
              <a:rPr lang="zh-CN" altLang="en-US" sz="2000" b="1" dirty="0">
                <a:solidFill>
                  <a:srgbClr val="436982"/>
                </a:solidFill>
                <a:latin typeface="微软雅黑" panose="020B0503020204020204" pitchFamily="34" charset="-122"/>
                <a:ea typeface="微软雅黑" panose="020B0503020204020204" pitchFamily="34" charset="-122"/>
                <a:sym typeface="微软雅黑" panose="020B0503020204020204" pitchFamily="34" charset="-122"/>
              </a:rPr>
              <a:t>联系电话：</a:t>
            </a:r>
            <a:r>
              <a:rPr lang="en-US" altLang="zh-CN" sz="2000" b="1" dirty="0">
                <a:solidFill>
                  <a:srgbClr val="436982"/>
                </a:solidFill>
                <a:latin typeface="微软雅黑" panose="020B0503020204020204" pitchFamily="34" charset="-122"/>
                <a:ea typeface="微软雅黑" panose="020B0503020204020204" pitchFamily="34" charset="-122"/>
                <a:sym typeface="微软雅黑" panose="020B0503020204020204" pitchFamily="34" charset="-122"/>
              </a:rPr>
              <a:t>0818-2655157</a:t>
            </a:r>
            <a:endParaRPr lang="zh-CN" altLang="en-US" sz="2000" b="1" dirty="0">
              <a:solidFill>
                <a:srgbClr val="436982"/>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652">
                                          <p:stCondLst>
                                            <p:cond delay="0"/>
                                          </p:stCondLst>
                                        </p:cTn>
                                        <p:tgtEl>
                                          <p:spTgt spid="2"/>
                                        </p:tgtEl>
                                      </p:cBhvr>
                                    </p:animEffect>
                                    <p:anim calcmode="lin" valueType="num">
                                      <p:cBhvr>
                                        <p:cTn id="8" dur="2050"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747" tmFilter="0.0,0.0; 0.25,0.07; 0.50,0.2; 0.75,0.467; 1.0,1.0">
                                          <p:stCondLst>
                                            <p:cond delay="0"/>
                                          </p:stCondLst>
                                        </p:cTn>
                                        <p:tgtEl>
                                          <p:spTgt spid="2"/>
                                        </p:tgtEl>
                                        <p:attrNameLst>
                                          <p:attrName>ppt_y</p:attrName>
                                        </p:attrNameLst>
                                      </p:cBhvr>
                                      <p:tavLst>
                                        <p:tav tm="0" fmla="#ppt_y-sin(pi*$)/3">
                                          <p:val>
                                            <p:fltVal val="0.500000"/>
                                          </p:val>
                                        </p:tav>
                                        <p:tav tm="100000">
                                          <p:val>
                                            <p:fltVal val="1.000000"/>
                                          </p:val>
                                        </p:tav>
                                      </p:tavLst>
                                    </p:anim>
                                    <p:anim calcmode="lin" valueType="num">
                                      <p:cBhvr>
                                        <p:cTn id="10" dur="747" tmFilter="0, 0; 0.125,0.2665; 0.25,0.4; 0.375,0.465; 0.5,0.5;  0.625,0.535; 0.75,0.6; 0.875,0.7335; 1,1">
                                          <p:stCondLst>
                                            <p:cond delay="747"/>
                                          </p:stCondLst>
                                        </p:cTn>
                                        <p:tgtEl>
                                          <p:spTgt spid="2"/>
                                        </p:tgtEl>
                                        <p:attrNameLst>
                                          <p:attrName>ppt_y</p:attrName>
                                        </p:attrNameLst>
                                      </p:cBhvr>
                                      <p:tavLst>
                                        <p:tav tm="0" fmla="#ppt_y-sin(pi*$)/9">
                                          <p:val>
                                            <p:fltVal val="0.000000"/>
                                          </p:val>
                                        </p:tav>
                                        <p:tav tm="100000">
                                          <p:val>
                                            <p:fltVal val="1.000000"/>
                                          </p:val>
                                        </p:tav>
                                      </p:tavLst>
                                    </p:anim>
                                    <p:anim calcmode="lin" valueType="num">
                                      <p:cBhvr>
                                        <p:cTn id="11" dur="373" tmFilter="0, 0; 0.125,0.2665; 0.25,0.4; 0.375,0.465; 0.5,0.5;  0.625,0.535; 0.75,0.6; 0.875,0.7335; 1,1">
                                          <p:stCondLst>
                                            <p:cond delay="1490"/>
                                          </p:stCondLst>
                                        </p:cTn>
                                        <p:tgtEl>
                                          <p:spTgt spid="2"/>
                                        </p:tgtEl>
                                        <p:attrNameLst>
                                          <p:attrName>ppt_y</p:attrName>
                                        </p:attrNameLst>
                                      </p:cBhvr>
                                      <p:tavLst>
                                        <p:tav tm="0" fmla="#ppt_y-sin(pi*$)/27">
                                          <p:val>
                                            <p:fltVal val="0.000000"/>
                                          </p:val>
                                        </p:tav>
                                        <p:tav tm="100000">
                                          <p:val>
                                            <p:fltVal val="1.000000"/>
                                          </p:val>
                                        </p:tav>
                                      </p:tavLst>
                                    </p:anim>
                                    <p:anim calcmode="lin" valueType="num">
                                      <p:cBhvr>
                                        <p:cTn id="12" dur="185" tmFilter="0, 0; 0.125,0.2665; 0.25,0.4; 0.375,0.465; 0.5,0.5;  0.625,0.535; 0.75,0.6; 0.875,0.7335; 1,1">
                                          <p:stCondLst>
                                            <p:cond delay="1863"/>
                                          </p:stCondLst>
                                        </p:cTn>
                                        <p:tgtEl>
                                          <p:spTgt spid="2"/>
                                        </p:tgtEl>
                                        <p:attrNameLst>
                                          <p:attrName>ppt_y</p:attrName>
                                        </p:attrNameLst>
                                      </p:cBhvr>
                                      <p:tavLst>
                                        <p:tav tm="0" fmla="#ppt_y-sin(pi*$)/81">
                                          <p:val>
                                            <p:fltVal val="0.000000"/>
                                          </p:val>
                                        </p:tav>
                                        <p:tav tm="100000">
                                          <p:val>
                                            <p:fltVal val="1.000000"/>
                                          </p:val>
                                        </p:tav>
                                      </p:tavLst>
                                    </p:anim>
                                    <p:animScale>
                                      <p:cBhvr>
                                        <p:cTn id="13" dur="29">
                                          <p:stCondLst>
                                            <p:cond delay="731"/>
                                          </p:stCondLst>
                                        </p:cTn>
                                        <p:tgtEl>
                                          <p:spTgt spid="2"/>
                                        </p:tgtEl>
                                      </p:cBhvr>
                                      <p:to x="100000" y="60000"/>
                                    </p:animScale>
                                    <p:animScale>
                                      <p:cBhvr>
                                        <p:cTn id="14" dur="187" decel="50000">
                                          <p:stCondLst>
                                            <p:cond delay="761"/>
                                          </p:stCondLst>
                                        </p:cTn>
                                        <p:tgtEl>
                                          <p:spTgt spid="2"/>
                                        </p:tgtEl>
                                      </p:cBhvr>
                                      <p:to x="100000" y="100000"/>
                                    </p:animScale>
                                    <p:animScale>
                                      <p:cBhvr>
                                        <p:cTn id="15" dur="29">
                                          <p:stCondLst>
                                            <p:cond delay="1476"/>
                                          </p:stCondLst>
                                        </p:cTn>
                                        <p:tgtEl>
                                          <p:spTgt spid="2"/>
                                        </p:tgtEl>
                                      </p:cBhvr>
                                      <p:to x="100000" y="80000"/>
                                    </p:animScale>
                                    <p:animScale>
                                      <p:cBhvr>
                                        <p:cTn id="16" dur="187" decel="50000">
                                          <p:stCondLst>
                                            <p:cond delay="1505"/>
                                          </p:stCondLst>
                                        </p:cTn>
                                        <p:tgtEl>
                                          <p:spTgt spid="2"/>
                                        </p:tgtEl>
                                      </p:cBhvr>
                                      <p:to x="100000" y="100000"/>
                                    </p:animScale>
                                    <p:animScale>
                                      <p:cBhvr>
                                        <p:cTn id="17" dur="29">
                                          <p:stCondLst>
                                            <p:cond delay="1847"/>
                                          </p:stCondLst>
                                        </p:cTn>
                                        <p:tgtEl>
                                          <p:spTgt spid="2"/>
                                        </p:tgtEl>
                                      </p:cBhvr>
                                      <p:to x="100000" y="90000"/>
                                    </p:animScale>
                                    <p:animScale>
                                      <p:cBhvr>
                                        <p:cTn id="18" dur="187" decel="50000">
                                          <p:stCondLst>
                                            <p:cond delay="1876"/>
                                          </p:stCondLst>
                                        </p:cTn>
                                        <p:tgtEl>
                                          <p:spTgt spid="2"/>
                                        </p:tgtEl>
                                      </p:cBhvr>
                                      <p:to x="100000" y="100000"/>
                                    </p:animScale>
                                    <p:animScale>
                                      <p:cBhvr>
                                        <p:cTn id="19" dur="29">
                                          <p:stCondLst>
                                            <p:cond delay="2034"/>
                                          </p:stCondLst>
                                        </p:cTn>
                                        <p:tgtEl>
                                          <p:spTgt spid="2"/>
                                        </p:tgtEl>
                                      </p:cBhvr>
                                      <p:to x="100000" y="95000"/>
                                    </p:animScale>
                                    <p:animScale>
                                      <p:cBhvr>
                                        <p:cTn id="20" dur="187" decel="50000">
                                          <p:stCondLst>
                                            <p:cond delay="2063"/>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椭圆 3"/>
          <p:cNvSpPr/>
          <p:nvPr/>
        </p:nvSpPr>
        <p:spPr>
          <a:xfrm>
            <a:off x="485140" y="263525"/>
            <a:ext cx="1395730" cy="61080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t>补贴产品查询</a:t>
            </a:r>
            <a:endParaRPr lang="zh-CN" altLang="en-US" sz="2800" b="1"/>
          </a:p>
        </p:txBody>
      </p:sp>
      <p:pic>
        <p:nvPicPr>
          <p:cNvPr id="5" name="图片 4"/>
          <p:cNvPicPr>
            <a:picLocks noChangeAspect="1"/>
          </p:cNvPicPr>
          <p:nvPr/>
        </p:nvPicPr>
        <p:blipFill>
          <a:blip r:embed="rId1"/>
          <a:stretch>
            <a:fillRect/>
          </a:stretch>
        </p:blipFill>
        <p:spPr>
          <a:xfrm>
            <a:off x="1983740" y="372745"/>
            <a:ext cx="9892665" cy="5433060"/>
          </a:xfrm>
          <a:prstGeom prst="rect">
            <a:avLst/>
          </a:prstGeom>
        </p:spPr>
      </p:pic>
    </p:spTree>
  </p:cSld>
  <p:clrMapOvr>
    <a:masterClrMapping/>
  </p:clrMapOvr>
  <p:transition spd="slow" advTm="5000">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1881505" y="518795"/>
            <a:ext cx="8330565" cy="607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t>补贴情况公开</a:t>
            </a:r>
            <a:endParaRPr lang="zh-CN" altLang="en-US" sz="2800" b="1"/>
          </a:p>
        </p:txBody>
      </p:sp>
      <p:pic>
        <p:nvPicPr>
          <p:cNvPr id="5" name="图片 4"/>
          <p:cNvPicPr>
            <a:picLocks noChangeAspect="1"/>
          </p:cNvPicPr>
          <p:nvPr/>
        </p:nvPicPr>
        <p:blipFill>
          <a:blip r:embed="rId1"/>
          <a:stretch>
            <a:fillRect/>
          </a:stretch>
        </p:blipFill>
        <p:spPr>
          <a:xfrm>
            <a:off x="821055" y="1237615"/>
            <a:ext cx="10852150" cy="4883150"/>
          </a:xfrm>
          <a:prstGeom prst="rect">
            <a:avLst/>
          </a:prstGeom>
        </p:spPr>
      </p:pic>
      <p:sp>
        <p:nvSpPr>
          <p:cNvPr id="6" name="矩形 5"/>
          <p:cNvSpPr/>
          <p:nvPr/>
        </p:nvSpPr>
        <p:spPr>
          <a:xfrm>
            <a:off x="873760" y="6384290"/>
            <a:ext cx="10759440" cy="485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与全国农机购置补贴信息实时公开一致</a:t>
            </a:r>
            <a:endParaRPr lang="zh-CN" altLang="en-US"/>
          </a:p>
        </p:txBody>
      </p:sp>
    </p:spTree>
  </p:cSld>
  <p:clrMapOvr>
    <a:masterClrMapping/>
  </p:clrMapOvr>
  <p:transition spd="slow" advTm="5000">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290830" y="198755"/>
            <a:ext cx="656590" cy="64604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t>信息公开专栏</a:t>
            </a:r>
            <a:endParaRPr lang="zh-CN" altLang="en-US" sz="2800" b="1"/>
          </a:p>
        </p:txBody>
      </p:sp>
      <p:pic>
        <p:nvPicPr>
          <p:cNvPr id="5" name="图片 4"/>
          <p:cNvPicPr>
            <a:picLocks noChangeAspect="1"/>
          </p:cNvPicPr>
          <p:nvPr/>
        </p:nvPicPr>
        <p:blipFill>
          <a:blip r:embed="rId1"/>
          <a:stretch>
            <a:fillRect/>
          </a:stretch>
        </p:blipFill>
        <p:spPr>
          <a:xfrm>
            <a:off x="1213485" y="198755"/>
            <a:ext cx="5423535" cy="6673850"/>
          </a:xfrm>
          <a:prstGeom prst="rect">
            <a:avLst/>
          </a:prstGeom>
        </p:spPr>
      </p:pic>
      <p:pic>
        <p:nvPicPr>
          <p:cNvPr id="6" name="图片 5"/>
          <p:cNvPicPr>
            <a:picLocks noChangeAspect="1"/>
          </p:cNvPicPr>
          <p:nvPr/>
        </p:nvPicPr>
        <p:blipFill>
          <a:blip r:embed="rId2"/>
          <a:stretch>
            <a:fillRect/>
          </a:stretch>
        </p:blipFill>
        <p:spPr>
          <a:xfrm>
            <a:off x="6470015" y="198755"/>
            <a:ext cx="5626100" cy="6559550"/>
          </a:xfrm>
          <a:prstGeom prst="rect">
            <a:avLst/>
          </a:prstGeom>
        </p:spPr>
      </p:pic>
    </p:spTree>
  </p:cSld>
  <p:clrMapOvr>
    <a:masterClrMapping/>
  </p:clrMapOvr>
  <p:transition spd="slow" advTm="5000">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311785" y="208915"/>
            <a:ext cx="11661775" cy="5833110"/>
          </a:xfrm>
          <a:prstGeom prst="rect">
            <a:avLst/>
          </a:prstGeom>
        </p:spPr>
      </p:pic>
    </p:spTree>
  </p:cSld>
  <p:clrMapOvr>
    <a:masterClrMapping/>
  </p:clrMapOvr>
  <p:transition spd="slow" advTm="5000">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5" name="矩形 4"/>
          <p:cNvSpPr/>
          <p:nvPr/>
        </p:nvSpPr>
        <p:spPr>
          <a:xfrm>
            <a:off x="3375660" y="255270"/>
            <a:ext cx="606298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系统管理</a:t>
            </a:r>
            <a:r>
              <a:rPr lang="en-US" altLang="zh-CN"/>
              <a:t>--</a:t>
            </a:r>
            <a:r>
              <a:rPr lang="zh-CN" altLang="en-US"/>
              <a:t>通知公告</a:t>
            </a:r>
            <a:endParaRPr lang="zh-CN" altLang="en-US"/>
          </a:p>
          <a:p>
            <a:pPr algn="ctr"/>
            <a:r>
              <a:rPr lang="en-US" altLang="zh-CN"/>
              <a:t>             --</a:t>
            </a:r>
            <a:r>
              <a:rPr lang="zh-CN" altLang="en-US"/>
              <a:t>日志管理</a:t>
            </a:r>
            <a:endParaRPr lang="zh-CN" altLang="en-US"/>
          </a:p>
        </p:txBody>
      </p:sp>
      <p:pic>
        <p:nvPicPr>
          <p:cNvPr id="6" name="图片 5"/>
          <p:cNvPicPr>
            <a:picLocks noChangeAspect="1"/>
          </p:cNvPicPr>
          <p:nvPr/>
        </p:nvPicPr>
        <p:blipFill>
          <a:blip r:embed="rId1"/>
          <a:stretch>
            <a:fillRect/>
          </a:stretch>
        </p:blipFill>
        <p:spPr>
          <a:xfrm>
            <a:off x="191135" y="1449070"/>
            <a:ext cx="5751830" cy="5724525"/>
          </a:xfrm>
          <a:prstGeom prst="rect">
            <a:avLst/>
          </a:prstGeom>
        </p:spPr>
      </p:pic>
      <p:pic>
        <p:nvPicPr>
          <p:cNvPr id="7" name="图片 6"/>
          <p:cNvPicPr>
            <a:picLocks noChangeAspect="1"/>
          </p:cNvPicPr>
          <p:nvPr/>
        </p:nvPicPr>
        <p:blipFill>
          <a:blip r:embed="rId2"/>
          <a:stretch>
            <a:fillRect/>
          </a:stretch>
        </p:blipFill>
        <p:spPr>
          <a:xfrm>
            <a:off x="6419850" y="1449070"/>
            <a:ext cx="5468620" cy="5408930"/>
          </a:xfrm>
          <a:prstGeom prst="rect">
            <a:avLst/>
          </a:prstGeom>
        </p:spPr>
      </p:pic>
    </p:spTree>
  </p:cSld>
  <p:clrMapOvr>
    <a:masterClrMapping/>
  </p:clrMapOvr>
  <p:transition spd="slow" advTm="5000">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椭圆 3"/>
          <p:cNvSpPr/>
          <p:nvPr/>
        </p:nvSpPr>
        <p:spPr>
          <a:xfrm>
            <a:off x="1905635" y="299720"/>
            <a:ext cx="8779510" cy="1044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t>系统设置</a:t>
            </a:r>
            <a:r>
              <a:rPr lang="en-US" altLang="zh-CN" sz="2800" b="1"/>
              <a:t>--</a:t>
            </a:r>
            <a:r>
              <a:rPr lang="zh-CN" altLang="en-US" sz="2800" b="1"/>
              <a:t>补贴产品管理</a:t>
            </a:r>
            <a:endParaRPr lang="zh-CN" altLang="en-US" sz="2800" b="1"/>
          </a:p>
        </p:txBody>
      </p:sp>
      <p:pic>
        <p:nvPicPr>
          <p:cNvPr id="5" name="内容占位符 4"/>
          <p:cNvPicPr>
            <a:picLocks noChangeAspect="1"/>
          </p:cNvPicPr>
          <p:nvPr>
            <p:ph idx="1"/>
          </p:nvPr>
        </p:nvPicPr>
        <p:blipFill>
          <a:blip r:embed="rId1"/>
          <a:stretch>
            <a:fillRect/>
          </a:stretch>
        </p:blipFill>
        <p:spPr>
          <a:xfrm>
            <a:off x="178435" y="1490345"/>
            <a:ext cx="11554460" cy="5208905"/>
          </a:xfrm>
          <a:prstGeom prst="rect">
            <a:avLst/>
          </a:prstGeom>
        </p:spPr>
      </p:pic>
    </p:spTree>
  </p:cSld>
  <p:clrMapOvr>
    <a:masterClrMapping/>
  </p:clrMapOvr>
  <p:transition spd="slow" advTm="5000">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521970" y="348615"/>
            <a:ext cx="485775" cy="55619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t>申请管理</a:t>
            </a:r>
            <a:endParaRPr lang="zh-CN" altLang="en-US" sz="2800" b="1"/>
          </a:p>
        </p:txBody>
      </p:sp>
      <p:pic>
        <p:nvPicPr>
          <p:cNvPr id="5" name="图片 4"/>
          <p:cNvPicPr>
            <a:picLocks noChangeAspect="1"/>
          </p:cNvPicPr>
          <p:nvPr/>
        </p:nvPicPr>
        <p:blipFill>
          <a:blip r:embed="rId1"/>
          <a:stretch>
            <a:fillRect/>
          </a:stretch>
        </p:blipFill>
        <p:spPr>
          <a:xfrm>
            <a:off x="3044190" y="-75565"/>
            <a:ext cx="1914525" cy="5600700"/>
          </a:xfrm>
          <a:prstGeom prst="rect">
            <a:avLst/>
          </a:prstGeom>
        </p:spPr>
      </p:pic>
      <p:pic>
        <p:nvPicPr>
          <p:cNvPr id="6" name="图片 5"/>
          <p:cNvPicPr>
            <a:picLocks noChangeAspect="1"/>
          </p:cNvPicPr>
          <p:nvPr/>
        </p:nvPicPr>
        <p:blipFill>
          <a:blip r:embed="rId2"/>
          <a:stretch>
            <a:fillRect/>
          </a:stretch>
        </p:blipFill>
        <p:spPr>
          <a:xfrm>
            <a:off x="3043555" y="5525135"/>
            <a:ext cx="1900555" cy="1457325"/>
          </a:xfrm>
          <a:prstGeom prst="rect">
            <a:avLst/>
          </a:prstGeom>
        </p:spPr>
      </p:pic>
    </p:spTree>
  </p:cSld>
  <p:clrMapOvr>
    <a:masterClrMapping/>
  </p:clrMapOvr>
  <p:transition spd="slow" advTm="5000">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703580" y="470535"/>
            <a:ext cx="668655" cy="56826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t>供货管理</a:t>
            </a:r>
            <a:endParaRPr lang="zh-CN" altLang="en-US" sz="2800" b="1"/>
          </a:p>
        </p:txBody>
      </p:sp>
      <p:pic>
        <p:nvPicPr>
          <p:cNvPr id="5" name="图片 4"/>
          <p:cNvPicPr>
            <a:picLocks noChangeAspect="1"/>
          </p:cNvPicPr>
          <p:nvPr/>
        </p:nvPicPr>
        <p:blipFill>
          <a:blip r:embed="rId1"/>
          <a:stretch>
            <a:fillRect/>
          </a:stretch>
        </p:blipFill>
        <p:spPr>
          <a:xfrm>
            <a:off x="1468120" y="109220"/>
            <a:ext cx="10086340" cy="6405245"/>
          </a:xfrm>
          <a:prstGeom prst="rect">
            <a:avLst/>
          </a:prstGeom>
        </p:spPr>
      </p:pic>
    </p:spTree>
  </p:cSld>
  <p:clrMapOvr>
    <a:masterClrMapping/>
  </p:clrMapOvr>
  <p:transition spd="slow" advTm="5000">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521970" y="482600"/>
            <a:ext cx="607695" cy="59620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t>汇总统计</a:t>
            </a:r>
            <a:endParaRPr lang="zh-CN" altLang="en-US" sz="2800" b="1"/>
          </a:p>
        </p:txBody>
      </p:sp>
      <p:pic>
        <p:nvPicPr>
          <p:cNvPr id="5" name="图片 4"/>
          <p:cNvPicPr>
            <a:picLocks noChangeAspect="1"/>
          </p:cNvPicPr>
          <p:nvPr/>
        </p:nvPicPr>
        <p:blipFill>
          <a:blip r:embed="rId1"/>
          <a:stretch>
            <a:fillRect/>
          </a:stretch>
        </p:blipFill>
        <p:spPr>
          <a:xfrm>
            <a:off x="1558925" y="158115"/>
            <a:ext cx="9388475" cy="3656965"/>
          </a:xfrm>
          <a:prstGeom prst="rect">
            <a:avLst/>
          </a:prstGeom>
        </p:spPr>
      </p:pic>
      <p:pic>
        <p:nvPicPr>
          <p:cNvPr id="6" name="图片 5"/>
          <p:cNvPicPr>
            <a:picLocks noChangeAspect="1"/>
          </p:cNvPicPr>
          <p:nvPr/>
        </p:nvPicPr>
        <p:blipFill>
          <a:blip r:embed="rId2"/>
          <a:stretch>
            <a:fillRect/>
          </a:stretch>
        </p:blipFill>
        <p:spPr>
          <a:xfrm>
            <a:off x="1569085" y="4136390"/>
            <a:ext cx="10622915" cy="2867025"/>
          </a:xfrm>
          <a:prstGeom prst="rect">
            <a:avLst/>
          </a:prstGeom>
        </p:spPr>
      </p:pic>
    </p:spTree>
  </p:cSld>
  <p:clrMapOvr>
    <a:masterClrMapping/>
  </p:clrMapOvr>
  <p:transition spd="slow" advTm="5000">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Rectangle 8" hidden="1"/>
          <p:cNvSpPr>
            <a:spLocks noGrp="1" noRot="1" noChangeAspect="1" noEditPoints="1" noTextEdit="1"/>
          </p:cNvSpPr>
          <p:nvPr/>
        </p:nvSpPr>
        <p:spPr>
          <a:xfrm>
            <a:off x="0" y="0"/>
            <a:ext cx="12192000" cy="6858000"/>
          </a:xfrm>
          <a:prstGeom prst="rect">
            <a:avLst/>
          </a:prstGeom>
          <a:solidFill>
            <a:schemeClr val="bg1"/>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8" name="椭圆 17"/>
          <p:cNvSpPr/>
          <p:nvPr/>
        </p:nvSpPr>
        <p:spPr>
          <a:xfrm>
            <a:off x="9953625" y="1155700"/>
            <a:ext cx="1892300" cy="189230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grpSp>
        <p:nvGrpSpPr>
          <p:cNvPr id="26627" name="组合 1"/>
          <p:cNvGrpSpPr/>
          <p:nvPr/>
        </p:nvGrpSpPr>
        <p:grpSpPr>
          <a:xfrm>
            <a:off x="4044950" y="66675"/>
            <a:ext cx="3667125" cy="3648075"/>
            <a:chOff x="2699658" y="-921225"/>
            <a:chExt cx="8091720" cy="8047838"/>
          </a:xfrm>
        </p:grpSpPr>
        <p:sp>
          <p:nvSpPr>
            <p:cNvPr id="5" name="椭圆 4"/>
            <p:cNvSpPr/>
            <p:nvPr/>
          </p:nvSpPr>
          <p:spPr>
            <a:xfrm>
              <a:off x="2699658" y="-725107"/>
              <a:ext cx="3643025" cy="36421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7" name="椭圆 6"/>
            <p:cNvSpPr/>
            <p:nvPr/>
          </p:nvSpPr>
          <p:spPr>
            <a:xfrm>
              <a:off x="3120007" y="378057"/>
              <a:ext cx="5212329" cy="3642190"/>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8" name="椭圆 7"/>
            <p:cNvSpPr/>
            <p:nvPr/>
          </p:nvSpPr>
          <p:spPr>
            <a:xfrm>
              <a:off x="5158700" y="-921225"/>
              <a:ext cx="5632678" cy="5631385"/>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10" name="椭圆 9"/>
            <p:cNvSpPr/>
            <p:nvPr/>
          </p:nvSpPr>
          <p:spPr>
            <a:xfrm>
              <a:off x="3295153" y="815819"/>
              <a:ext cx="5632678" cy="5631385"/>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11" name="椭圆 10"/>
            <p:cNvSpPr/>
            <p:nvPr/>
          </p:nvSpPr>
          <p:spPr>
            <a:xfrm>
              <a:off x="4927508" y="3008137"/>
              <a:ext cx="4115919" cy="4118476"/>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grpSp>
      <p:sp>
        <p:nvSpPr>
          <p:cNvPr id="12" name="椭圆 11"/>
          <p:cNvSpPr/>
          <p:nvPr/>
        </p:nvSpPr>
        <p:spPr>
          <a:xfrm>
            <a:off x="796925" y="5326063"/>
            <a:ext cx="925513" cy="925513"/>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13" name="椭圆 12"/>
          <p:cNvSpPr/>
          <p:nvPr/>
        </p:nvSpPr>
        <p:spPr>
          <a:xfrm>
            <a:off x="666750" y="393700"/>
            <a:ext cx="2112963" cy="2105025"/>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20487" name="文本框 18"/>
          <p:cNvSpPr txBox="1"/>
          <p:nvPr/>
        </p:nvSpPr>
        <p:spPr>
          <a:xfrm>
            <a:off x="5235575" y="825500"/>
            <a:ext cx="1220788" cy="2216150"/>
          </a:xfrm>
          <a:prstGeom prst="rect">
            <a:avLst/>
          </a:prstGeom>
          <a:noFill/>
          <a:ln w="9525">
            <a:noFill/>
          </a:ln>
        </p:spPr>
        <p:txBody>
          <a:bodyPr wrap="none" anchor="t" anchorCtr="0">
            <a:spAutoFit/>
          </a:bodyPr>
          <a:p>
            <a:r>
              <a:rPr lang="en-US" altLang="zh-CN" sz="13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13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36" name="矩形 15"/>
          <p:cNvSpPr/>
          <p:nvPr/>
        </p:nvSpPr>
        <p:spPr>
          <a:xfrm>
            <a:off x="2309813" y="3856038"/>
            <a:ext cx="8739187" cy="992187"/>
          </a:xfrm>
          <a:prstGeom prst="rect">
            <a:avLst/>
          </a:prstGeom>
          <a:noFill/>
          <a:ln w="9525">
            <a:noFill/>
          </a:ln>
        </p:spPr>
        <p:txBody>
          <a:bodyPr wrap="square" lIns="68580" tIns="34290" rIns="68580" bIns="34290" anchor="t" anchorCtr="0">
            <a:spAutoFit/>
          </a:bodyPr>
          <a:p>
            <a:r>
              <a:rPr lang="zh-CN" altLang="en-US" sz="6000" dirty="0">
                <a:solidFill>
                  <a:srgbClr val="436982"/>
                </a:solidFill>
                <a:latin typeface="微软雅黑" panose="020B0503020204020204" pitchFamily="34" charset="-122"/>
                <a:ea typeface="微软雅黑" panose="020B0503020204020204" pitchFamily="34" charset="-122"/>
                <a:sym typeface="微软雅黑" panose="020B0503020204020204" pitchFamily="34" charset="-122"/>
              </a:rPr>
              <a:t>区、乡镇用户角色及功能</a:t>
            </a:r>
            <a:endParaRPr lang="zh-CN" altLang="zh-CN" sz="6000" dirty="0">
              <a:solidFill>
                <a:srgbClr val="43698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椭圆 21"/>
          <p:cNvSpPr/>
          <p:nvPr/>
        </p:nvSpPr>
        <p:spPr>
          <a:xfrm>
            <a:off x="9285288" y="1065213"/>
            <a:ext cx="1169988" cy="1169988"/>
          </a:xfrm>
          <a:prstGeom prst="ellipse">
            <a:avLst/>
          </a:prstGeom>
          <a:pattFill prst="wdDn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627"/>
                                        </p:tgtEl>
                                        <p:attrNameLst>
                                          <p:attrName>style.visibility</p:attrName>
                                        </p:attrNameLst>
                                      </p:cBhvr>
                                      <p:to>
                                        <p:strVal val="visible"/>
                                      </p:to>
                                    </p:set>
                                    <p:anim calcmode="lin" valueType="num">
                                      <p:cBhvr additive="base">
                                        <p:cTn id="15" dur="500" fill="hold"/>
                                        <p:tgtEl>
                                          <p:spTgt spid="26627"/>
                                        </p:tgtEl>
                                        <p:attrNameLst>
                                          <p:attrName>ppt_x</p:attrName>
                                        </p:attrNameLst>
                                      </p:cBhvr>
                                      <p:tavLst>
                                        <p:tav tm="0">
                                          <p:val>
                                            <p:strVal val="#ppt_x"/>
                                          </p:val>
                                        </p:tav>
                                        <p:tav tm="100000">
                                          <p:val>
                                            <p:strVal val="#ppt_x"/>
                                          </p:val>
                                        </p:tav>
                                      </p:tavLst>
                                    </p:anim>
                                    <p:anim calcmode="lin" valueType="num">
                                      <p:cBhvr additive="base">
                                        <p:cTn id="16" dur="500" fill="hold"/>
                                        <p:tgtEl>
                                          <p:spTgt spid="2662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0487"/>
                                        </p:tgtEl>
                                        <p:attrNameLst>
                                          <p:attrName>style.visibility</p:attrName>
                                        </p:attrNameLst>
                                      </p:cBhvr>
                                      <p:to>
                                        <p:strVal val="visible"/>
                                      </p:to>
                                    </p:set>
                                    <p:anim calcmode="lin" valueType="num">
                                      <p:cBhvr additive="base">
                                        <p:cTn id="27" dur="500" fill="hold"/>
                                        <p:tgtEl>
                                          <p:spTgt spid="20487"/>
                                        </p:tgtEl>
                                        <p:attrNameLst>
                                          <p:attrName>ppt_x</p:attrName>
                                        </p:attrNameLst>
                                      </p:cBhvr>
                                      <p:tavLst>
                                        <p:tav tm="0">
                                          <p:val>
                                            <p:strVal val="#ppt_x"/>
                                          </p:val>
                                        </p:tav>
                                        <p:tav tm="100000">
                                          <p:val>
                                            <p:strVal val="#ppt_x"/>
                                          </p:val>
                                        </p:tav>
                                      </p:tavLst>
                                    </p:anim>
                                    <p:anim calcmode="lin" valueType="num">
                                      <p:cBhvr additive="base">
                                        <p:cTn id="28" dur="500" fill="hold"/>
                                        <p:tgtEl>
                                          <p:spTgt spid="2048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1" nodeType="clickEffect">
                                  <p:stCondLst>
                                    <p:cond delay="0"/>
                                  </p:stCondLst>
                                  <p:childTnLst>
                                    <p:set>
                                      <p:cBhvr>
                                        <p:cTn id="32" dur="1" fill="hold">
                                          <p:stCondLst>
                                            <p:cond delay="0"/>
                                          </p:stCondLst>
                                        </p:cTn>
                                        <p:tgtEl>
                                          <p:spTgt spid="26636"/>
                                        </p:tgtEl>
                                        <p:attrNameLst>
                                          <p:attrName>style.visibility</p:attrName>
                                        </p:attrNameLst>
                                      </p:cBhvr>
                                      <p:to>
                                        <p:strVal val="visible"/>
                                      </p:to>
                                    </p:set>
                                    <p:anim calcmode="lin" valueType="num">
                                      <p:cBhvr additive="base">
                                        <p:cTn id="33" dur="500" fill="hold"/>
                                        <p:tgtEl>
                                          <p:spTgt spid="26636"/>
                                        </p:tgtEl>
                                        <p:attrNameLst>
                                          <p:attrName>ppt_x</p:attrName>
                                        </p:attrNameLst>
                                      </p:cBhvr>
                                      <p:tavLst>
                                        <p:tav tm="0">
                                          <p:val>
                                            <p:strVal val="#ppt_x"/>
                                          </p:val>
                                        </p:tav>
                                        <p:tav tm="100000">
                                          <p:val>
                                            <p:strVal val="#ppt_x"/>
                                          </p:val>
                                        </p:tav>
                                      </p:tavLst>
                                    </p:anim>
                                    <p:anim calcmode="lin" valueType="num">
                                      <p:cBhvr additive="base">
                                        <p:cTn id="34" dur="500" fill="hold"/>
                                        <p:tgtEl>
                                          <p:spTgt spid="266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2" grpId="0" animBg="1"/>
      <p:bldP spid="13" grpId="0" animBg="1"/>
      <p:bldP spid="20487" grpId="0"/>
      <p:bldP spid="26636" grpId="0"/>
      <p:bldP spid="26636" grpId="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Shape 1851"/>
          <p:cNvSpPr/>
          <p:nvPr/>
        </p:nvSpPr>
        <p:spPr>
          <a:xfrm>
            <a:off x="4845050" y="4257675"/>
            <a:ext cx="3257550" cy="517525"/>
          </a:xfrm>
          <a:prstGeom prst="rect">
            <a:avLst/>
          </a:prstGeom>
          <a:noFill/>
          <a:ln w="12700">
            <a:noFill/>
          </a:ln>
        </p:spPr>
        <p:txBody>
          <a:bodyPr lIns="0" tIns="0" rIns="0" bIns="0" anchor="ctr" anchorCtr="0">
            <a:spAutoFit/>
          </a:bodyPr>
          <a:p>
            <a:pPr algn="ctr">
              <a:lnSpc>
                <a:spcPct val="120000"/>
              </a:lnSpc>
            </a:pPr>
            <a:r>
              <a:rPr lang="zh-CN" altLang="en-US" sz="2800" dirty="0">
                <a:latin typeface="微软雅黑" panose="020B0503020204020204" pitchFamily="34" charset="-122"/>
                <a:ea typeface="微软雅黑" panose="020B0503020204020204" pitchFamily="34" charset="-122"/>
                <a:sym typeface="微软雅黑" panose="020B0503020204020204" pitchFamily="34" charset="-122"/>
              </a:rPr>
              <a:t>系统功能演示</a:t>
            </a:r>
            <a:endParaRPr lang="zh-CN" altLang="zh-CN" sz="28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82" name="Shape 1856"/>
          <p:cNvSpPr/>
          <p:nvPr/>
        </p:nvSpPr>
        <p:spPr>
          <a:xfrm>
            <a:off x="4845050" y="5087938"/>
            <a:ext cx="3270250" cy="515937"/>
          </a:xfrm>
          <a:prstGeom prst="rect">
            <a:avLst/>
          </a:prstGeom>
          <a:noFill/>
          <a:ln w="12700">
            <a:noFill/>
          </a:ln>
        </p:spPr>
        <p:txBody>
          <a:bodyPr lIns="0" tIns="0" rIns="0" bIns="0" anchor="ctr" anchorCtr="0">
            <a:spAutoFit/>
          </a:bodyPr>
          <a:p>
            <a:pPr algn="ctr">
              <a:lnSpc>
                <a:spcPct val="120000"/>
              </a:lnSpc>
            </a:pPr>
            <a:r>
              <a:rPr lang="zh-CN" altLang="en-US" sz="2800" dirty="0">
                <a:latin typeface="微软雅黑" panose="020B0503020204020204" pitchFamily="34" charset="-122"/>
                <a:ea typeface="微软雅黑" panose="020B0503020204020204" pitchFamily="34" charset="-122"/>
                <a:sym typeface="微软雅黑" panose="020B0503020204020204" pitchFamily="34" charset="-122"/>
              </a:rPr>
              <a:t>用户注意事项</a:t>
            </a:r>
            <a:endParaRPr lang="zh-CN" altLang="zh-CN" sz="28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83" name="Shape 1860"/>
          <p:cNvSpPr/>
          <p:nvPr/>
        </p:nvSpPr>
        <p:spPr>
          <a:xfrm>
            <a:off x="4754563" y="1779588"/>
            <a:ext cx="3935412" cy="515937"/>
          </a:xfrm>
          <a:prstGeom prst="rect">
            <a:avLst/>
          </a:prstGeom>
          <a:noFill/>
          <a:ln w="12700">
            <a:noFill/>
          </a:ln>
        </p:spPr>
        <p:txBody>
          <a:bodyPr lIns="0" tIns="0" rIns="0" bIns="0" anchor="ctr" anchorCtr="0">
            <a:spAutoFit/>
          </a:bodyPr>
          <a:p>
            <a:pPr algn="ctr">
              <a:lnSpc>
                <a:spcPct val="120000"/>
              </a:lnSpc>
            </a:pPr>
            <a:r>
              <a:rPr lang="zh-CN" altLang="en-US" sz="2800" dirty="0">
                <a:latin typeface="微软雅黑" panose="020B0503020204020204" pitchFamily="34" charset="-122"/>
                <a:ea typeface="微软雅黑" panose="020B0503020204020204" pitchFamily="34" charset="-122"/>
                <a:sym typeface="微软雅黑" panose="020B0503020204020204" pitchFamily="34" charset="-122"/>
              </a:rPr>
              <a:t>用户角色及功能</a:t>
            </a:r>
            <a:endParaRPr lang="zh-CN" altLang="zh-CN" sz="28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84" name="Shape 1865"/>
          <p:cNvSpPr/>
          <p:nvPr/>
        </p:nvSpPr>
        <p:spPr>
          <a:xfrm>
            <a:off x="5019675" y="927100"/>
            <a:ext cx="2408238" cy="517525"/>
          </a:xfrm>
          <a:prstGeom prst="rect">
            <a:avLst/>
          </a:prstGeom>
          <a:noFill/>
          <a:ln w="12700">
            <a:noFill/>
          </a:ln>
        </p:spPr>
        <p:txBody>
          <a:bodyPr lIns="0" tIns="0" rIns="0" bIns="0" anchor="ctr" anchorCtr="0">
            <a:spAutoFit/>
          </a:bodyPr>
          <a:p>
            <a:pPr algn="ctr">
              <a:lnSpc>
                <a:spcPct val="120000"/>
              </a:lnSpc>
            </a:pPr>
            <a:r>
              <a:rPr lang="zh-CN" altLang="en-US" sz="2800" dirty="0">
                <a:latin typeface="微软雅黑" panose="020B0503020204020204" pitchFamily="34" charset="-122"/>
                <a:ea typeface="微软雅黑" panose="020B0503020204020204" pitchFamily="34" charset="-122"/>
                <a:sym typeface="微软雅黑" panose="020B0503020204020204" pitchFamily="34" charset="-122"/>
              </a:rPr>
              <a:t>系统简介</a:t>
            </a:r>
            <a:endParaRPr lang="zh-CN" altLang="zh-CN" sz="28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85" name="Shape 1866"/>
          <p:cNvSpPr/>
          <p:nvPr/>
        </p:nvSpPr>
        <p:spPr>
          <a:xfrm>
            <a:off x="4356100" y="952500"/>
            <a:ext cx="676275" cy="528638"/>
          </a:xfrm>
          <a:custGeom>
            <a:avLst/>
            <a:gdLst>
              <a:gd name="txL" fmla="*/ 0 w 19679"/>
              <a:gd name="txT" fmla="*/ 0 h 19679"/>
              <a:gd name="txR" fmla="*/ 19679 w 19679"/>
              <a:gd name="txB" fmla="*/ 19679 h 19679"/>
            </a:gdLst>
            <a:ahLst/>
            <a:cxnLst>
              <a:cxn ang="0">
                <a:pos x="398777398" y="243669184"/>
              </a:cxn>
              <a:cxn ang="5898240">
                <a:pos x="398777398" y="243669184"/>
              </a:cxn>
              <a:cxn ang="11796480">
                <a:pos x="398777398" y="243669184"/>
              </a:cxn>
              <a:cxn ang="17694720">
                <a:pos x="398777398" y="243669184"/>
              </a:cxn>
            </a:cxnLst>
            <a:rect l="txL" t="txT" r="txR" b="tx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728B"/>
          </a:solidFill>
          <a:ln w="12700">
            <a:noFill/>
          </a:ln>
        </p:spPr>
        <p:txBody>
          <a:bodyPr lIns="19049" tIns="19049" rIns="19049" bIns="19049" anchor="ctr" anchorCtr="0"/>
          <a:p>
            <a:pPr algn="ctr">
              <a:lnSpc>
                <a:spcPct val="120000"/>
              </a:lnSpc>
            </a:pPr>
            <a:r>
              <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0486" name="组合 20"/>
          <p:cNvGrpSpPr/>
          <p:nvPr/>
        </p:nvGrpSpPr>
        <p:grpSpPr>
          <a:xfrm>
            <a:off x="0" y="-33337"/>
            <a:ext cx="3352800" cy="3295650"/>
            <a:chOff x="4975307" y="1637021"/>
            <a:chExt cx="2125272" cy="2125272"/>
          </a:xfrm>
        </p:grpSpPr>
        <p:sp>
          <p:nvSpPr>
            <p:cNvPr id="22" name="椭圆 21"/>
            <p:cNvSpPr/>
            <p:nvPr/>
          </p:nvSpPr>
          <p:spPr>
            <a:xfrm>
              <a:off x="4975307" y="1637021"/>
              <a:ext cx="2125272" cy="2125272"/>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20488" name="TextBox 21"/>
            <p:cNvSpPr txBox="1"/>
            <p:nvPr/>
          </p:nvSpPr>
          <p:spPr>
            <a:xfrm>
              <a:off x="5394135" y="2092360"/>
              <a:ext cx="1287616" cy="773946"/>
            </a:xfrm>
            <a:prstGeom prst="rect">
              <a:avLst/>
            </a:prstGeom>
            <a:noFill/>
            <a:ln w="9525">
              <a:noFill/>
            </a:ln>
          </p:spPr>
          <p:txBody>
            <a:bodyPr wrap="none" anchor="t" anchorCtr="0">
              <a:spAutoFit/>
            </a:bodyPr>
            <a:p>
              <a:r>
                <a:rPr lang="zh-CN" altLang="en-US" sz="7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目录</a:t>
              </a:r>
              <a:endParaRPr lang="zh-CN" altLang="en-US" sz="7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矩形 23"/>
            <p:cNvSpPr/>
            <p:nvPr/>
          </p:nvSpPr>
          <p:spPr>
            <a:xfrm>
              <a:off x="5393921" y="2835814"/>
              <a:ext cx="1400747" cy="332714"/>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400" b="0" i="0" u="none" strike="noStrike" kern="1200" cap="none" spc="400" normalizeH="0" baseline="0" noProof="1">
                  <a:ln>
                    <a:noFill/>
                  </a:ln>
                  <a:solidFill>
                    <a:schemeClr val="bg1"/>
                  </a:solidFill>
                  <a:effectLst/>
                  <a:uLnTx/>
                  <a:uFillTx/>
                  <a:latin typeface="+mn-lt"/>
                  <a:ea typeface="+mn-ea"/>
                  <a:cs typeface="+mn-ea"/>
                  <a:sym typeface="+mn-lt"/>
                </a:rPr>
                <a:t>CONTENT</a:t>
              </a:r>
              <a:endParaRPr kumimoji="0" lang="en-US" altLang="zh-CN" sz="2400" b="0" i="0" u="none" strike="noStrike" kern="1200" cap="none" spc="40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29" name="椭圆 28"/>
          <p:cNvSpPr/>
          <p:nvPr/>
        </p:nvSpPr>
        <p:spPr>
          <a:xfrm>
            <a:off x="2028825" y="2562225"/>
            <a:ext cx="984250" cy="98425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30" name="椭圆 29"/>
          <p:cNvSpPr/>
          <p:nvPr/>
        </p:nvSpPr>
        <p:spPr>
          <a:xfrm>
            <a:off x="73025" y="26988"/>
            <a:ext cx="925513" cy="925513"/>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31" name="椭圆 30"/>
          <p:cNvSpPr/>
          <p:nvPr/>
        </p:nvSpPr>
        <p:spPr>
          <a:xfrm>
            <a:off x="73025" y="2341563"/>
            <a:ext cx="2341563" cy="2339975"/>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32" name="椭圆 31"/>
          <p:cNvSpPr/>
          <p:nvPr/>
        </p:nvSpPr>
        <p:spPr>
          <a:xfrm>
            <a:off x="2598738" y="266700"/>
            <a:ext cx="1058863" cy="1058863"/>
          </a:xfrm>
          <a:prstGeom prst="ellipse">
            <a:avLst/>
          </a:prstGeom>
          <a:pattFill prst="wdDn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20494" name="Shape 1860"/>
          <p:cNvSpPr/>
          <p:nvPr/>
        </p:nvSpPr>
        <p:spPr>
          <a:xfrm>
            <a:off x="4968875" y="3368675"/>
            <a:ext cx="3133725" cy="517525"/>
          </a:xfrm>
          <a:prstGeom prst="rect">
            <a:avLst/>
          </a:prstGeom>
          <a:noFill/>
          <a:ln w="12700">
            <a:noFill/>
          </a:ln>
        </p:spPr>
        <p:txBody>
          <a:bodyPr lIns="0" tIns="0" rIns="0" bIns="0" anchor="ctr" anchorCtr="0">
            <a:spAutoFit/>
          </a:bodyPr>
          <a:p>
            <a:pPr algn="ctr">
              <a:lnSpc>
                <a:spcPct val="120000"/>
              </a:lnSpc>
            </a:pPr>
            <a:r>
              <a:rPr lang="zh-CN" altLang="en-US" sz="2800" dirty="0">
                <a:latin typeface="微软雅黑" panose="020B0503020204020204" pitchFamily="34" charset="-122"/>
                <a:ea typeface="微软雅黑" panose="020B0503020204020204" pitchFamily="34" charset="-122"/>
                <a:sym typeface="微软雅黑" panose="020B0503020204020204" pitchFamily="34" charset="-122"/>
              </a:rPr>
              <a:t>系统申请流程</a:t>
            </a:r>
            <a:endParaRPr lang="zh-CN" altLang="zh-CN" sz="28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95" name="Shape 1860"/>
          <p:cNvSpPr/>
          <p:nvPr/>
        </p:nvSpPr>
        <p:spPr>
          <a:xfrm>
            <a:off x="5075238" y="2562225"/>
            <a:ext cx="2295525" cy="515938"/>
          </a:xfrm>
          <a:prstGeom prst="rect">
            <a:avLst/>
          </a:prstGeom>
          <a:noFill/>
          <a:ln w="12700">
            <a:noFill/>
          </a:ln>
        </p:spPr>
        <p:txBody>
          <a:bodyPr lIns="0" tIns="0" rIns="0" bIns="0" anchor="ctr" anchorCtr="0">
            <a:spAutoFit/>
          </a:bodyPr>
          <a:p>
            <a:pPr algn="ctr">
              <a:lnSpc>
                <a:spcPct val="120000"/>
              </a:lnSpc>
            </a:pPr>
            <a:r>
              <a:rPr lang="zh-CN" altLang="en-US" sz="2800" dirty="0">
                <a:latin typeface="微软雅黑" panose="020B0503020204020204" pitchFamily="34" charset="-122"/>
                <a:ea typeface="微软雅黑" panose="020B0503020204020204" pitchFamily="34" charset="-122"/>
                <a:sym typeface="微软雅黑" panose="020B0503020204020204" pitchFamily="34" charset="-122"/>
              </a:rPr>
              <a:t>升级功能</a:t>
            </a:r>
            <a:endParaRPr lang="zh-CN" altLang="zh-CN" sz="28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96" name="Shape 1866"/>
          <p:cNvSpPr/>
          <p:nvPr/>
        </p:nvSpPr>
        <p:spPr>
          <a:xfrm>
            <a:off x="4344988" y="1768475"/>
            <a:ext cx="674687" cy="527050"/>
          </a:xfrm>
          <a:custGeom>
            <a:avLst/>
            <a:gdLst>
              <a:gd name="txL" fmla="*/ 0 w 19679"/>
              <a:gd name="txT" fmla="*/ 0 h 19679"/>
              <a:gd name="txR" fmla="*/ 19679 w 19679"/>
              <a:gd name="txB" fmla="*/ 19679 h 19679"/>
            </a:gdLst>
            <a:ahLst/>
            <a:cxnLst>
              <a:cxn ang="0">
                <a:pos x="396906784" y="242207449"/>
              </a:cxn>
              <a:cxn ang="5898240">
                <a:pos x="396906784" y="242207449"/>
              </a:cxn>
              <a:cxn ang="11796480">
                <a:pos x="396906784" y="242207449"/>
              </a:cxn>
              <a:cxn ang="17694720">
                <a:pos x="396906784" y="242207449"/>
              </a:cxn>
            </a:cxnLst>
            <a:rect l="txL" t="txT" r="txR" b="tx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EB0A2"/>
          </a:solidFill>
          <a:ln w="12700">
            <a:noFill/>
          </a:ln>
        </p:spPr>
        <p:txBody>
          <a:bodyPr lIns="19049" tIns="19049" rIns="19049" bIns="19049" anchor="ctr" anchorCtr="0"/>
          <a:p>
            <a:pPr algn="ctr">
              <a:lnSpc>
                <a:spcPct val="120000"/>
              </a:lnSpc>
            </a:pPr>
            <a:r>
              <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02</a:t>
            </a:r>
            <a:endParaRPr lang="zh-CN"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97" name="Shape 1866"/>
          <p:cNvSpPr/>
          <p:nvPr/>
        </p:nvSpPr>
        <p:spPr>
          <a:xfrm>
            <a:off x="4344988" y="2562225"/>
            <a:ext cx="674687" cy="528638"/>
          </a:xfrm>
          <a:custGeom>
            <a:avLst/>
            <a:gdLst>
              <a:gd name="txL" fmla="*/ 0 w 19679"/>
              <a:gd name="txT" fmla="*/ 0 h 19679"/>
              <a:gd name="txR" fmla="*/ 19679 w 19679"/>
              <a:gd name="txB" fmla="*/ 19679 h 19679"/>
            </a:gdLst>
            <a:ahLst/>
            <a:cxnLst>
              <a:cxn ang="0">
                <a:pos x="396906784" y="243669184"/>
              </a:cxn>
              <a:cxn ang="5898240">
                <a:pos x="396906784" y="243669184"/>
              </a:cxn>
              <a:cxn ang="11796480">
                <a:pos x="396906784" y="243669184"/>
              </a:cxn>
              <a:cxn ang="17694720">
                <a:pos x="396906784" y="243669184"/>
              </a:cxn>
            </a:cxnLst>
            <a:rect l="txL" t="txT" r="txR" b="tx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6A80"/>
          </a:solidFill>
          <a:ln w="12700">
            <a:noFill/>
          </a:ln>
        </p:spPr>
        <p:txBody>
          <a:bodyPr lIns="19049" tIns="19049" rIns="19049" bIns="19049" anchor="ctr" anchorCtr="0"/>
          <a:p>
            <a:pPr algn="ctr">
              <a:lnSpc>
                <a:spcPct val="120000"/>
              </a:lnSpc>
            </a:pPr>
            <a:r>
              <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03</a:t>
            </a:r>
            <a:endParaRPr lang="zh-CN"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98" name="Shape 1866"/>
          <p:cNvSpPr/>
          <p:nvPr/>
        </p:nvSpPr>
        <p:spPr>
          <a:xfrm>
            <a:off x="4362450" y="3368675"/>
            <a:ext cx="674688" cy="528638"/>
          </a:xfrm>
          <a:custGeom>
            <a:avLst/>
            <a:gdLst>
              <a:gd name="txL" fmla="*/ 0 w 19679"/>
              <a:gd name="txT" fmla="*/ 0 h 19679"/>
              <a:gd name="txR" fmla="*/ 19679 w 19679"/>
              <a:gd name="txB" fmla="*/ 19679 h 19679"/>
            </a:gdLst>
            <a:ahLst/>
            <a:cxnLst>
              <a:cxn ang="0">
                <a:pos x="396907990" y="243669184"/>
              </a:cxn>
              <a:cxn ang="5898240">
                <a:pos x="396907990" y="243669184"/>
              </a:cxn>
              <a:cxn ang="11796480">
                <a:pos x="396907990" y="243669184"/>
              </a:cxn>
              <a:cxn ang="17694720">
                <a:pos x="396907990" y="243669184"/>
              </a:cxn>
            </a:cxnLst>
            <a:rect l="txL" t="txT" r="txR" b="tx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EB0A2"/>
          </a:solidFill>
          <a:ln w="12700">
            <a:noFill/>
          </a:ln>
        </p:spPr>
        <p:txBody>
          <a:bodyPr lIns="19049" tIns="19049" rIns="19049" bIns="19049" anchor="ctr" anchorCtr="0"/>
          <a:p>
            <a:pPr algn="ctr">
              <a:lnSpc>
                <a:spcPct val="120000"/>
              </a:lnSpc>
            </a:pPr>
            <a:r>
              <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04</a:t>
            </a:r>
            <a:endParaRPr lang="zh-CN"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99" name="Shape 1866"/>
          <p:cNvSpPr/>
          <p:nvPr/>
        </p:nvSpPr>
        <p:spPr>
          <a:xfrm>
            <a:off x="4344988" y="4257675"/>
            <a:ext cx="674687" cy="528638"/>
          </a:xfrm>
          <a:custGeom>
            <a:avLst/>
            <a:gdLst>
              <a:gd name="txL" fmla="*/ 0 w 19679"/>
              <a:gd name="txT" fmla="*/ 0 h 19679"/>
              <a:gd name="txR" fmla="*/ 19679 w 19679"/>
              <a:gd name="txB" fmla="*/ 19679 h 19679"/>
            </a:gdLst>
            <a:ahLst/>
            <a:cxnLst>
              <a:cxn ang="0">
                <a:pos x="396906784" y="243669184"/>
              </a:cxn>
              <a:cxn ang="5898240">
                <a:pos x="396906784" y="243669184"/>
              </a:cxn>
              <a:cxn ang="11796480">
                <a:pos x="396906784" y="243669184"/>
              </a:cxn>
              <a:cxn ang="17694720">
                <a:pos x="396906784" y="243669184"/>
              </a:cxn>
            </a:cxnLst>
            <a:rect l="txL" t="txT" r="txR" b="tx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6A80"/>
          </a:solidFill>
          <a:ln w="12700">
            <a:noFill/>
          </a:ln>
        </p:spPr>
        <p:txBody>
          <a:bodyPr lIns="19049" tIns="19049" rIns="19049" bIns="19049" anchor="ctr" anchorCtr="0"/>
          <a:p>
            <a:pPr algn="ctr">
              <a:lnSpc>
                <a:spcPct val="120000"/>
              </a:lnSpc>
            </a:pPr>
            <a:r>
              <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05</a:t>
            </a:r>
            <a:endParaRPr lang="zh-CN"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500" name="Shape 1866"/>
          <p:cNvSpPr/>
          <p:nvPr/>
        </p:nvSpPr>
        <p:spPr>
          <a:xfrm>
            <a:off x="4362450" y="5075238"/>
            <a:ext cx="674688" cy="528637"/>
          </a:xfrm>
          <a:custGeom>
            <a:avLst/>
            <a:gdLst>
              <a:gd name="txL" fmla="*/ 0 w 19679"/>
              <a:gd name="txT" fmla="*/ 0 h 19679"/>
              <a:gd name="txR" fmla="*/ 19679 w 19679"/>
              <a:gd name="txB" fmla="*/ 19679 h 19679"/>
            </a:gdLst>
            <a:ahLst/>
            <a:cxnLst>
              <a:cxn ang="0">
                <a:pos x="396907990" y="243668266"/>
              </a:cxn>
              <a:cxn ang="5898240">
                <a:pos x="396907990" y="243668266"/>
              </a:cxn>
              <a:cxn ang="11796480">
                <a:pos x="396907990" y="243668266"/>
              </a:cxn>
              <a:cxn ang="17694720">
                <a:pos x="396907990" y="243668266"/>
              </a:cxn>
            </a:cxnLst>
            <a:rect l="txL" t="txT" r="txR" b="tx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EB0A2"/>
          </a:solidFill>
          <a:ln w="12700">
            <a:noFill/>
          </a:ln>
        </p:spPr>
        <p:txBody>
          <a:bodyPr lIns="19049" tIns="19049" rIns="19049" bIns="19049" anchor="ctr" anchorCtr="0"/>
          <a:p>
            <a:pPr algn="ctr">
              <a:lnSpc>
                <a:spcPct val="120000"/>
              </a:lnSpc>
            </a:pPr>
            <a:r>
              <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06</a:t>
            </a:r>
            <a:endParaRPr lang="zh-CN"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20485"/>
                                        </p:tgtEl>
                                        <p:attrNameLst>
                                          <p:attrName>style.visibility</p:attrName>
                                        </p:attrNameLst>
                                      </p:cBhvr>
                                      <p:to>
                                        <p:strVal val="visible"/>
                                      </p:to>
                                    </p:set>
                                    <p:anim calcmode="lin" valueType="num">
                                      <p:cBhvr additive="base">
                                        <p:cTn id="7" dur="500" fill="hold"/>
                                        <p:tgtEl>
                                          <p:spTgt spid="20485"/>
                                        </p:tgtEl>
                                        <p:attrNameLst>
                                          <p:attrName>ppt_x</p:attrName>
                                        </p:attrNameLst>
                                      </p:cBhvr>
                                      <p:tavLst>
                                        <p:tav tm="0">
                                          <p:val>
                                            <p:strVal val="#ppt_x"/>
                                          </p:val>
                                        </p:tav>
                                        <p:tav tm="100000">
                                          <p:val>
                                            <p:strVal val="#ppt_x"/>
                                          </p:val>
                                        </p:tav>
                                      </p:tavLst>
                                    </p:anim>
                                    <p:anim calcmode="lin" valueType="num">
                                      <p:cBhvr additive="base">
                                        <p:cTn id="8" dur="500" fill="hold"/>
                                        <p:tgtEl>
                                          <p:spTgt spid="20485"/>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childTnLst>
                                    <p:set>
                                      <p:cBhvr>
                                        <p:cTn id="10" dur="1" fill="hold">
                                          <p:stCondLst>
                                            <p:cond delay="0"/>
                                          </p:stCondLst>
                                        </p:cTn>
                                        <p:tgtEl>
                                          <p:spTgt spid="20484"/>
                                        </p:tgtEl>
                                        <p:attrNameLst>
                                          <p:attrName>style.visibility</p:attrName>
                                        </p:attrNameLst>
                                      </p:cBhvr>
                                      <p:to>
                                        <p:strVal val="visible"/>
                                      </p:to>
                                    </p:set>
                                    <p:anim calcmode="lin" valueType="num">
                                      <p:cBhvr additive="base">
                                        <p:cTn id="11" dur="500" fill="hold"/>
                                        <p:tgtEl>
                                          <p:spTgt spid="20484"/>
                                        </p:tgtEl>
                                        <p:attrNameLst>
                                          <p:attrName>ppt_x</p:attrName>
                                        </p:attrNameLst>
                                      </p:cBhvr>
                                      <p:tavLst>
                                        <p:tav tm="0">
                                          <p:val>
                                            <p:strVal val="#ppt_x"/>
                                          </p:val>
                                        </p:tav>
                                        <p:tav tm="100000">
                                          <p:val>
                                            <p:strVal val="#ppt_x"/>
                                          </p:val>
                                        </p:tav>
                                      </p:tavLst>
                                    </p:anim>
                                    <p:anim calcmode="lin" valueType="num">
                                      <p:cBhvr additive="base">
                                        <p:cTn id="12" dur="500" fill="hold"/>
                                        <p:tgtEl>
                                          <p:spTgt spid="2048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1" nodeType="clickEffect">
                                  <p:stCondLst>
                                    <p:cond delay="0"/>
                                  </p:stCondLst>
                                  <p:childTnLst>
                                    <p:set>
                                      <p:cBhvr>
                                        <p:cTn id="16" dur="1" fill="hold">
                                          <p:stCondLst>
                                            <p:cond delay="0"/>
                                          </p:stCondLst>
                                        </p:cTn>
                                        <p:tgtEl>
                                          <p:spTgt spid="20496"/>
                                        </p:tgtEl>
                                        <p:attrNameLst>
                                          <p:attrName>style.visibility</p:attrName>
                                        </p:attrNameLst>
                                      </p:cBhvr>
                                      <p:to>
                                        <p:strVal val="visible"/>
                                      </p:to>
                                    </p:set>
                                    <p:anim calcmode="lin" valueType="num">
                                      <p:cBhvr additive="base">
                                        <p:cTn id="17" dur="500" fill="hold"/>
                                        <p:tgtEl>
                                          <p:spTgt spid="20496"/>
                                        </p:tgtEl>
                                        <p:attrNameLst>
                                          <p:attrName>ppt_x</p:attrName>
                                        </p:attrNameLst>
                                      </p:cBhvr>
                                      <p:tavLst>
                                        <p:tav tm="0">
                                          <p:val>
                                            <p:strVal val="#ppt_x"/>
                                          </p:val>
                                        </p:tav>
                                        <p:tav tm="100000">
                                          <p:val>
                                            <p:strVal val="#ppt_x"/>
                                          </p:val>
                                        </p:tav>
                                      </p:tavLst>
                                    </p:anim>
                                    <p:anim calcmode="lin" valueType="num">
                                      <p:cBhvr additive="base">
                                        <p:cTn id="18" dur="500" fill="hold"/>
                                        <p:tgtEl>
                                          <p:spTgt spid="20496"/>
                                        </p:tgtEl>
                                        <p:attrNameLst>
                                          <p:attrName>ppt_y</p:attrName>
                                        </p:attrNameLst>
                                      </p:cBhvr>
                                      <p:tavLst>
                                        <p:tav tm="0">
                                          <p:val>
                                            <p:strVal val="1+#ppt_h/2"/>
                                          </p:val>
                                        </p:tav>
                                        <p:tav tm="100000">
                                          <p:val>
                                            <p:strVal val="#ppt_y"/>
                                          </p:val>
                                        </p:tav>
                                      </p:tavLst>
                                    </p:anim>
                                  </p:childTnLst>
                                </p:cTn>
                              </p:par>
                              <p:par>
                                <p:cTn id="19" presetID="2" presetClass="entr" presetSubtype="4" fill="hold" grpId="1" nodeType="withEffect">
                                  <p:stCondLst>
                                    <p:cond delay="0"/>
                                  </p:stCondLst>
                                  <p:childTnLst>
                                    <p:set>
                                      <p:cBhvr>
                                        <p:cTn id="20" dur="1" fill="hold">
                                          <p:stCondLst>
                                            <p:cond delay="0"/>
                                          </p:stCondLst>
                                        </p:cTn>
                                        <p:tgtEl>
                                          <p:spTgt spid="20483"/>
                                        </p:tgtEl>
                                        <p:attrNameLst>
                                          <p:attrName>style.visibility</p:attrName>
                                        </p:attrNameLst>
                                      </p:cBhvr>
                                      <p:to>
                                        <p:strVal val="visible"/>
                                      </p:to>
                                    </p:set>
                                    <p:anim calcmode="lin" valueType="num">
                                      <p:cBhvr additive="base">
                                        <p:cTn id="21" dur="500" fill="hold"/>
                                        <p:tgtEl>
                                          <p:spTgt spid="20483"/>
                                        </p:tgtEl>
                                        <p:attrNameLst>
                                          <p:attrName>ppt_x</p:attrName>
                                        </p:attrNameLst>
                                      </p:cBhvr>
                                      <p:tavLst>
                                        <p:tav tm="0">
                                          <p:val>
                                            <p:strVal val="#ppt_x"/>
                                          </p:val>
                                        </p:tav>
                                        <p:tav tm="100000">
                                          <p:val>
                                            <p:strVal val="#ppt_x"/>
                                          </p:val>
                                        </p:tav>
                                      </p:tavLst>
                                    </p:anim>
                                    <p:anim calcmode="lin" valueType="num">
                                      <p:cBhvr additive="base">
                                        <p:cTn id="22" dur="500" fill="hold"/>
                                        <p:tgtEl>
                                          <p:spTgt spid="2048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1" nodeType="clickEffect">
                                  <p:stCondLst>
                                    <p:cond delay="0"/>
                                  </p:stCondLst>
                                  <p:childTnLst>
                                    <p:set>
                                      <p:cBhvr>
                                        <p:cTn id="26" dur="1" fill="hold">
                                          <p:stCondLst>
                                            <p:cond delay="0"/>
                                          </p:stCondLst>
                                        </p:cTn>
                                        <p:tgtEl>
                                          <p:spTgt spid="20497"/>
                                        </p:tgtEl>
                                        <p:attrNameLst>
                                          <p:attrName>style.visibility</p:attrName>
                                        </p:attrNameLst>
                                      </p:cBhvr>
                                      <p:to>
                                        <p:strVal val="visible"/>
                                      </p:to>
                                    </p:set>
                                    <p:anim calcmode="lin" valueType="num">
                                      <p:cBhvr additive="base">
                                        <p:cTn id="27" dur="500" fill="hold"/>
                                        <p:tgtEl>
                                          <p:spTgt spid="20497"/>
                                        </p:tgtEl>
                                        <p:attrNameLst>
                                          <p:attrName>ppt_x</p:attrName>
                                        </p:attrNameLst>
                                      </p:cBhvr>
                                      <p:tavLst>
                                        <p:tav tm="0">
                                          <p:val>
                                            <p:strVal val="#ppt_x"/>
                                          </p:val>
                                        </p:tav>
                                        <p:tav tm="100000">
                                          <p:val>
                                            <p:strVal val="#ppt_x"/>
                                          </p:val>
                                        </p:tav>
                                      </p:tavLst>
                                    </p:anim>
                                    <p:anim calcmode="lin" valueType="num">
                                      <p:cBhvr additive="base">
                                        <p:cTn id="28" dur="500" fill="hold"/>
                                        <p:tgtEl>
                                          <p:spTgt spid="20497"/>
                                        </p:tgtEl>
                                        <p:attrNameLst>
                                          <p:attrName>ppt_y</p:attrName>
                                        </p:attrNameLst>
                                      </p:cBhvr>
                                      <p:tavLst>
                                        <p:tav tm="0">
                                          <p:val>
                                            <p:strVal val="1+#ppt_h/2"/>
                                          </p:val>
                                        </p:tav>
                                        <p:tav tm="100000">
                                          <p:val>
                                            <p:strVal val="#ppt_y"/>
                                          </p:val>
                                        </p:tav>
                                      </p:tavLst>
                                    </p:anim>
                                  </p:childTnLst>
                                </p:cTn>
                              </p:par>
                              <p:par>
                                <p:cTn id="29" presetID="2" presetClass="entr" presetSubtype="4" fill="hold" grpId="1" nodeType="withEffect">
                                  <p:stCondLst>
                                    <p:cond delay="0"/>
                                  </p:stCondLst>
                                  <p:childTnLst>
                                    <p:set>
                                      <p:cBhvr>
                                        <p:cTn id="30" dur="1" fill="hold">
                                          <p:stCondLst>
                                            <p:cond delay="0"/>
                                          </p:stCondLst>
                                        </p:cTn>
                                        <p:tgtEl>
                                          <p:spTgt spid="20495"/>
                                        </p:tgtEl>
                                        <p:attrNameLst>
                                          <p:attrName>style.visibility</p:attrName>
                                        </p:attrNameLst>
                                      </p:cBhvr>
                                      <p:to>
                                        <p:strVal val="visible"/>
                                      </p:to>
                                    </p:set>
                                    <p:anim calcmode="lin" valueType="num">
                                      <p:cBhvr additive="base">
                                        <p:cTn id="31" dur="500" fill="hold"/>
                                        <p:tgtEl>
                                          <p:spTgt spid="20495"/>
                                        </p:tgtEl>
                                        <p:attrNameLst>
                                          <p:attrName>ppt_x</p:attrName>
                                        </p:attrNameLst>
                                      </p:cBhvr>
                                      <p:tavLst>
                                        <p:tav tm="0">
                                          <p:val>
                                            <p:strVal val="#ppt_x"/>
                                          </p:val>
                                        </p:tav>
                                        <p:tav tm="100000">
                                          <p:val>
                                            <p:strVal val="#ppt_x"/>
                                          </p:val>
                                        </p:tav>
                                      </p:tavLst>
                                    </p:anim>
                                    <p:anim calcmode="lin" valueType="num">
                                      <p:cBhvr additive="base">
                                        <p:cTn id="32" dur="500" fill="hold"/>
                                        <p:tgtEl>
                                          <p:spTgt spid="2049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1" nodeType="clickEffect">
                                  <p:stCondLst>
                                    <p:cond delay="0"/>
                                  </p:stCondLst>
                                  <p:childTnLst>
                                    <p:set>
                                      <p:cBhvr>
                                        <p:cTn id="36" dur="1" fill="hold">
                                          <p:stCondLst>
                                            <p:cond delay="0"/>
                                          </p:stCondLst>
                                        </p:cTn>
                                        <p:tgtEl>
                                          <p:spTgt spid="20498"/>
                                        </p:tgtEl>
                                        <p:attrNameLst>
                                          <p:attrName>style.visibility</p:attrName>
                                        </p:attrNameLst>
                                      </p:cBhvr>
                                      <p:to>
                                        <p:strVal val="visible"/>
                                      </p:to>
                                    </p:set>
                                    <p:anim calcmode="lin" valueType="num">
                                      <p:cBhvr additive="base">
                                        <p:cTn id="37" dur="500" fill="hold"/>
                                        <p:tgtEl>
                                          <p:spTgt spid="20498"/>
                                        </p:tgtEl>
                                        <p:attrNameLst>
                                          <p:attrName>ppt_x</p:attrName>
                                        </p:attrNameLst>
                                      </p:cBhvr>
                                      <p:tavLst>
                                        <p:tav tm="0">
                                          <p:val>
                                            <p:strVal val="#ppt_x"/>
                                          </p:val>
                                        </p:tav>
                                        <p:tav tm="100000">
                                          <p:val>
                                            <p:strVal val="#ppt_x"/>
                                          </p:val>
                                        </p:tav>
                                      </p:tavLst>
                                    </p:anim>
                                    <p:anim calcmode="lin" valueType="num">
                                      <p:cBhvr additive="base">
                                        <p:cTn id="38" dur="500" fill="hold"/>
                                        <p:tgtEl>
                                          <p:spTgt spid="20498"/>
                                        </p:tgtEl>
                                        <p:attrNameLst>
                                          <p:attrName>ppt_y</p:attrName>
                                        </p:attrNameLst>
                                      </p:cBhvr>
                                      <p:tavLst>
                                        <p:tav tm="0">
                                          <p:val>
                                            <p:strVal val="1+#ppt_h/2"/>
                                          </p:val>
                                        </p:tav>
                                        <p:tav tm="100000">
                                          <p:val>
                                            <p:strVal val="#ppt_y"/>
                                          </p:val>
                                        </p:tav>
                                      </p:tavLst>
                                    </p:anim>
                                  </p:childTnLst>
                                </p:cTn>
                              </p:par>
                              <p:par>
                                <p:cTn id="39" presetID="2" presetClass="entr" presetSubtype="4" fill="hold" grpId="1" nodeType="withEffect">
                                  <p:stCondLst>
                                    <p:cond delay="0"/>
                                  </p:stCondLst>
                                  <p:childTnLst>
                                    <p:set>
                                      <p:cBhvr>
                                        <p:cTn id="40" dur="1" fill="hold">
                                          <p:stCondLst>
                                            <p:cond delay="0"/>
                                          </p:stCondLst>
                                        </p:cTn>
                                        <p:tgtEl>
                                          <p:spTgt spid="20494"/>
                                        </p:tgtEl>
                                        <p:attrNameLst>
                                          <p:attrName>style.visibility</p:attrName>
                                        </p:attrNameLst>
                                      </p:cBhvr>
                                      <p:to>
                                        <p:strVal val="visible"/>
                                      </p:to>
                                    </p:set>
                                    <p:anim calcmode="lin" valueType="num">
                                      <p:cBhvr additive="base">
                                        <p:cTn id="41" dur="500" fill="hold"/>
                                        <p:tgtEl>
                                          <p:spTgt spid="20494"/>
                                        </p:tgtEl>
                                        <p:attrNameLst>
                                          <p:attrName>ppt_x</p:attrName>
                                        </p:attrNameLst>
                                      </p:cBhvr>
                                      <p:tavLst>
                                        <p:tav tm="0">
                                          <p:val>
                                            <p:strVal val="#ppt_x"/>
                                          </p:val>
                                        </p:tav>
                                        <p:tav tm="100000">
                                          <p:val>
                                            <p:strVal val="#ppt_x"/>
                                          </p:val>
                                        </p:tav>
                                      </p:tavLst>
                                    </p:anim>
                                    <p:anim calcmode="lin" valueType="num">
                                      <p:cBhvr additive="base">
                                        <p:cTn id="42" dur="500" fill="hold"/>
                                        <p:tgtEl>
                                          <p:spTgt spid="2049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1" nodeType="clickEffect">
                                  <p:stCondLst>
                                    <p:cond delay="0"/>
                                  </p:stCondLst>
                                  <p:childTnLst>
                                    <p:set>
                                      <p:cBhvr>
                                        <p:cTn id="46" dur="1" fill="hold">
                                          <p:stCondLst>
                                            <p:cond delay="0"/>
                                          </p:stCondLst>
                                        </p:cTn>
                                        <p:tgtEl>
                                          <p:spTgt spid="20499"/>
                                        </p:tgtEl>
                                        <p:attrNameLst>
                                          <p:attrName>style.visibility</p:attrName>
                                        </p:attrNameLst>
                                      </p:cBhvr>
                                      <p:to>
                                        <p:strVal val="visible"/>
                                      </p:to>
                                    </p:set>
                                    <p:anim calcmode="lin" valueType="num">
                                      <p:cBhvr additive="base">
                                        <p:cTn id="47" dur="500" fill="hold"/>
                                        <p:tgtEl>
                                          <p:spTgt spid="20499"/>
                                        </p:tgtEl>
                                        <p:attrNameLst>
                                          <p:attrName>ppt_x</p:attrName>
                                        </p:attrNameLst>
                                      </p:cBhvr>
                                      <p:tavLst>
                                        <p:tav tm="0">
                                          <p:val>
                                            <p:strVal val="#ppt_x"/>
                                          </p:val>
                                        </p:tav>
                                        <p:tav tm="100000">
                                          <p:val>
                                            <p:strVal val="#ppt_x"/>
                                          </p:val>
                                        </p:tav>
                                      </p:tavLst>
                                    </p:anim>
                                    <p:anim calcmode="lin" valueType="num">
                                      <p:cBhvr additive="base">
                                        <p:cTn id="48" dur="500" fill="hold"/>
                                        <p:tgtEl>
                                          <p:spTgt spid="20499"/>
                                        </p:tgtEl>
                                        <p:attrNameLst>
                                          <p:attrName>ppt_y</p:attrName>
                                        </p:attrNameLst>
                                      </p:cBhvr>
                                      <p:tavLst>
                                        <p:tav tm="0">
                                          <p:val>
                                            <p:strVal val="1+#ppt_h/2"/>
                                          </p:val>
                                        </p:tav>
                                        <p:tav tm="100000">
                                          <p:val>
                                            <p:strVal val="#ppt_y"/>
                                          </p:val>
                                        </p:tav>
                                      </p:tavLst>
                                    </p:anim>
                                  </p:childTnLst>
                                </p:cTn>
                              </p:par>
                              <p:par>
                                <p:cTn id="49" presetID="2" presetClass="entr" presetSubtype="4" fill="hold" grpId="1" nodeType="withEffect">
                                  <p:stCondLst>
                                    <p:cond delay="0"/>
                                  </p:stCondLst>
                                  <p:childTnLst>
                                    <p:set>
                                      <p:cBhvr>
                                        <p:cTn id="50" dur="1" fill="hold">
                                          <p:stCondLst>
                                            <p:cond delay="0"/>
                                          </p:stCondLst>
                                        </p:cTn>
                                        <p:tgtEl>
                                          <p:spTgt spid="20481"/>
                                        </p:tgtEl>
                                        <p:attrNameLst>
                                          <p:attrName>style.visibility</p:attrName>
                                        </p:attrNameLst>
                                      </p:cBhvr>
                                      <p:to>
                                        <p:strVal val="visible"/>
                                      </p:to>
                                    </p:set>
                                    <p:anim calcmode="lin" valueType="num">
                                      <p:cBhvr additive="base">
                                        <p:cTn id="51" dur="500" fill="hold"/>
                                        <p:tgtEl>
                                          <p:spTgt spid="20481"/>
                                        </p:tgtEl>
                                        <p:attrNameLst>
                                          <p:attrName>ppt_x</p:attrName>
                                        </p:attrNameLst>
                                      </p:cBhvr>
                                      <p:tavLst>
                                        <p:tav tm="0">
                                          <p:val>
                                            <p:strVal val="#ppt_x"/>
                                          </p:val>
                                        </p:tav>
                                        <p:tav tm="100000">
                                          <p:val>
                                            <p:strVal val="#ppt_x"/>
                                          </p:val>
                                        </p:tav>
                                      </p:tavLst>
                                    </p:anim>
                                    <p:anim calcmode="lin" valueType="num">
                                      <p:cBhvr additive="base">
                                        <p:cTn id="52" dur="500" fill="hold"/>
                                        <p:tgtEl>
                                          <p:spTgt spid="2048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1" nodeType="clickEffect">
                                  <p:stCondLst>
                                    <p:cond delay="0"/>
                                  </p:stCondLst>
                                  <p:childTnLst>
                                    <p:set>
                                      <p:cBhvr>
                                        <p:cTn id="56" dur="1" fill="hold">
                                          <p:stCondLst>
                                            <p:cond delay="0"/>
                                          </p:stCondLst>
                                        </p:cTn>
                                        <p:tgtEl>
                                          <p:spTgt spid="20500"/>
                                        </p:tgtEl>
                                        <p:attrNameLst>
                                          <p:attrName>style.visibility</p:attrName>
                                        </p:attrNameLst>
                                      </p:cBhvr>
                                      <p:to>
                                        <p:strVal val="visible"/>
                                      </p:to>
                                    </p:set>
                                    <p:anim calcmode="lin" valueType="num">
                                      <p:cBhvr additive="base">
                                        <p:cTn id="57" dur="500" fill="hold"/>
                                        <p:tgtEl>
                                          <p:spTgt spid="20500"/>
                                        </p:tgtEl>
                                        <p:attrNameLst>
                                          <p:attrName>ppt_x</p:attrName>
                                        </p:attrNameLst>
                                      </p:cBhvr>
                                      <p:tavLst>
                                        <p:tav tm="0">
                                          <p:val>
                                            <p:strVal val="#ppt_x"/>
                                          </p:val>
                                        </p:tav>
                                        <p:tav tm="100000">
                                          <p:val>
                                            <p:strVal val="#ppt_x"/>
                                          </p:val>
                                        </p:tav>
                                      </p:tavLst>
                                    </p:anim>
                                    <p:anim calcmode="lin" valueType="num">
                                      <p:cBhvr additive="base">
                                        <p:cTn id="58" dur="500" fill="hold"/>
                                        <p:tgtEl>
                                          <p:spTgt spid="20500"/>
                                        </p:tgtEl>
                                        <p:attrNameLst>
                                          <p:attrName>ppt_y</p:attrName>
                                        </p:attrNameLst>
                                      </p:cBhvr>
                                      <p:tavLst>
                                        <p:tav tm="0">
                                          <p:val>
                                            <p:strVal val="1+#ppt_h/2"/>
                                          </p:val>
                                        </p:tav>
                                        <p:tav tm="100000">
                                          <p:val>
                                            <p:strVal val="#ppt_y"/>
                                          </p:val>
                                        </p:tav>
                                      </p:tavLst>
                                    </p:anim>
                                  </p:childTnLst>
                                </p:cTn>
                              </p:par>
                              <p:par>
                                <p:cTn id="59" presetID="2" presetClass="entr" presetSubtype="4" fill="hold" grpId="1" nodeType="withEffect">
                                  <p:stCondLst>
                                    <p:cond delay="0"/>
                                  </p:stCondLst>
                                  <p:childTnLst>
                                    <p:set>
                                      <p:cBhvr>
                                        <p:cTn id="60" dur="1" fill="hold">
                                          <p:stCondLst>
                                            <p:cond delay="0"/>
                                          </p:stCondLst>
                                        </p:cTn>
                                        <p:tgtEl>
                                          <p:spTgt spid="20482"/>
                                        </p:tgtEl>
                                        <p:attrNameLst>
                                          <p:attrName>style.visibility</p:attrName>
                                        </p:attrNameLst>
                                      </p:cBhvr>
                                      <p:to>
                                        <p:strVal val="visible"/>
                                      </p:to>
                                    </p:set>
                                    <p:anim calcmode="lin" valueType="num">
                                      <p:cBhvr additive="base">
                                        <p:cTn id="61" dur="500" fill="hold"/>
                                        <p:tgtEl>
                                          <p:spTgt spid="20482"/>
                                        </p:tgtEl>
                                        <p:attrNameLst>
                                          <p:attrName>ppt_x</p:attrName>
                                        </p:attrNameLst>
                                      </p:cBhvr>
                                      <p:tavLst>
                                        <p:tav tm="0">
                                          <p:val>
                                            <p:strVal val="#ppt_x"/>
                                          </p:val>
                                        </p:tav>
                                        <p:tav tm="100000">
                                          <p:val>
                                            <p:strVal val="#ppt_x"/>
                                          </p:val>
                                        </p:tav>
                                      </p:tavLst>
                                    </p:anim>
                                    <p:anim calcmode="lin" valueType="num">
                                      <p:cBhvr additive="base">
                                        <p:cTn id="62" dur="500" fill="hold"/>
                                        <p:tgtEl>
                                          <p:spTgt spid="204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p:bldP spid="20481" grpId="1"/>
      <p:bldP spid="20482" grpId="0"/>
      <p:bldP spid="20482" grpId="1"/>
      <p:bldP spid="20483" grpId="0"/>
      <p:bldP spid="20483" grpId="1"/>
      <p:bldP spid="20484" grpId="0"/>
      <p:bldP spid="20484" grpId="1"/>
      <p:bldP spid="20485" grpId="0" animBg="1"/>
      <p:bldP spid="20485" grpId="1" animBg="1"/>
      <p:bldP spid="29" grpId="0" animBg="1"/>
      <p:bldP spid="30" grpId="0" animBg="1"/>
      <p:bldP spid="31" grpId="0" animBg="1"/>
      <p:bldP spid="32" grpId="0" animBg="1"/>
      <p:bldP spid="20494" grpId="0"/>
      <p:bldP spid="20494" grpId="1"/>
      <p:bldP spid="20495" grpId="0"/>
      <p:bldP spid="20495" grpId="1"/>
      <p:bldP spid="20496" grpId="0" animBg="1"/>
      <p:bldP spid="20496" grpId="1" animBg="1"/>
      <p:bldP spid="20497" grpId="0" animBg="1"/>
      <p:bldP spid="20497" grpId="1" animBg="1"/>
      <p:bldP spid="20498" grpId="0" animBg="1"/>
      <p:bldP spid="20498" grpId="1" animBg="1"/>
      <p:bldP spid="20499" grpId="0" animBg="1"/>
      <p:bldP spid="20499" grpId="1" animBg="1"/>
      <p:bldP spid="20500" grpId="0" animBg="1"/>
      <p:bldP spid="20500"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9697" name="组合 100"/>
          <p:cNvGrpSpPr/>
          <p:nvPr/>
        </p:nvGrpSpPr>
        <p:grpSpPr>
          <a:xfrm rot="-3753924">
            <a:off x="10396538" y="-682625"/>
            <a:ext cx="2606675" cy="2193925"/>
            <a:chOff x="1164752" y="-921225"/>
            <a:chExt cx="10541037" cy="8047838"/>
          </a:xfrm>
        </p:grpSpPr>
        <p:sp>
          <p:nvSpPr>
            <p:cNvPr id="102" name="椭圆 101"/>
            <p:cNvSpPr/>
            <p:nvPr/>
          </p:nvSpPr>
          <p:spPr>
            <a:xfrm>
              <a:off x="9817876" y="4621925"/>
              <a:ext cx="1893794" cy="1892583"/>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103" name="椭圆 102"/>
            <p:cNvSpPr/>
            <p:nvPr/>
          </p:nvSpPr>
          <p:spPr>
            <a:xfrm>
              <a:off x="2710732" y="-725086"/>
              <a:ext cx="3646351" cy="363957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104" name="椭圆 103"/>
            <p:cNvSpPr/>
            <p:nvPr/>
          </p:nvSpPr>
          <p:spPr>
            <a:xfrm>
              <a:off x="3139198" y="366210"/>
              <a:ext cx="5206324" cy="3645403"/>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105" name="椭圆 104"/>
            <p:cNvSpPr/>
            <p:nvPr/>
          </p:nvSpPr>
          <p:spPr>
            <a:xfrm>
              <a:off x="5154317" y="-932152"/>
              <a:ext cx="5636442" cy="5631155"/>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106" name="椭圆 105"/>
            <p:cNvSpPr/>
            <p:nvPr/>
          </p:nvSpPr>
          <p:spPr>
            <a:xfrm>
              <a:off x="3311617" y="803163"/>
              <a:ext cx="5630020" cy="5631155"/>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107" name="椭圆 106"/>
            <p:cNvSpPr/>
            <p:nvPr/>
          </p:nvSpPr>
          <p:spPr>
            <a:xfrm>
              <a:off x="4928392" y="2997763"/>
              <a:ext cx="4121404" cy="4117094"/>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108" name="椭圆 107"/>
            <p:cNvSpPr/>
            <p:nvPr/>
          </p:nvSpPr>
          <p:spPr>
            <a:xfrm>
              <a:off x="1178538" y="353822"/>
              <a:ext cx="924427" cy="925911"/>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grpSp>
      <p:pic>
        <p:nvPicPr>
          <p:cNvPr id="60" name="图片占位符 4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63299" y="1905597"/>
            <a:ext cx="1277037" cy="1165094"/>
          </a:xfrm>
          <a:prstGeom prst="ellipse">
            <a:avLst/>
          </a:prstGeom>
          <a:pattFill prst="dkDnDiag">
            <a:fgClr>
              <a:schemeClr val="accent1"/>
            </a:fgClr>
            <a:bgClr>
              <a:schemeClr val="bg1"/>
            </a:bgClr>
          </a:pattFill>
        </p:spPr>
      </p:pic>
      <p:grpSp>
        <p:nvGrpSpPr>
          <p:cNvPr id="30731" name="组合 3"/>
          <p:cNvGrpSpPr/>
          <p:nvPr/>
        </p:nvGrpSpPr>
        <p:grpSpPr>
          <a:xfrm>
            <a:off x="7335838" y="3198813"/>
            <a:ext cx="473075" cy="471487"/>
            <a:chOff x="7708512" y="3851175"/>
            <a:chExt cx="810521" cy="757813"/>
          </a:xfrm>
        </p:grpSpPr>
        <p:grpSp>
          <p:nvGrpSpPr>
            <p:cNvPr id="29707" name="Group 13"/>
            <p:cNvGrpSpPr/>
            <p:nvPr/>
          </p:nvGrpSpPr>
          <p:grpSpPr>
            <a:xfrm>
              <a:off x="7708512" y="3851175"/>
              <a:ext cx="810521" cy="757813"/>
              <a:chOff x="3031990" y="3644898"/>
              <a:chExt cx="815928" cy="762868"/>
            </a:xfrm>
          </p:grpSpPr>
          <p:sp>
            <p:nvSpPr>
              <p:cNvPr id="71" name="Rectangular Callout 14"/>
              <p:cNvSpPr/>
              <p:nvPr/>
            </p:nvSpPr>
            <p:spPr bwMode="auto">
              <a:xfrm flipH="1">
                <a:off x="3031990" y="3644898"/>
                <a:ext cx="815928" cy="762868"/>
              </a:xfrm>
              <a:prstGeom prst="wedgeRectCallout">
                <a:avLst/>
              </a:prstGeom>
              <a:solidFill>
                <a:srgbClr val="2EB0A2"/>
              </a:solidFill>
              <a:ln w="19050">
                <a:noFill/>
                <a:round/>
              </a:ln>
              <a:effectLst>
                <a:outerShdw blurRad="63500" sx="102000" sy="102000" algn="ctr" rotWithShape="0">
                  <a:prstClr val="black">
                    <a:alpha val="40000"/>
                  </a:prstClr>
                </a:outerShdw>
              </a:effectLst>
            </p:spPr>
            <p:txBody>
              <a:bodyPr wrap="none" lIns="121920" tIns="60960" rIns="121920" bIns="60960" anchor="ctr" anchorCtr="1"/>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600" b="0" i="0" u="none" strike="noStrike" kern="1200" cap="none" spc="0" normalizeH="0" baseline="0" noProof="1">
                  <a:ln>
                    <a:noFill/>
                  </a:ln>
                  <a:solidFill>
                    <a:srgbClr val="262626">
                      <a:lumMod val="75000"/>
                      <a:lumOff val="25000"/>
                    </a:srgb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9709" name="Oval 15"/>
              <p:cNvSpPr/>
              <p:nvPr/>
            </p:nvSpPr>
            <p:spPr>
              <a:xfrm>
                <a:off x="3163020" y="3749397"/>
                <a:ext cx="553870" cy="553870"/>
              </a:xfrm>
              <a:prstGeom prst="ellipse">
                <a:avLst/>
              </a:prstGeom>
              <a:noFill/>
              <a:ln w="28575" cap="flat" cmpd="sng">
                <a:solidFill>
                  <a:schemeClr val="bg1"/>
                </a:solidFill>
                <a:prstDash val="solid"/>
                <a:round/>
                <a:headEnd type="none" w="med" len="med"/>
                <a:tailEnd type="none" w="med" len="med"/>
              </a:ln>
            </p:spPr>
            <p:txBody>
              <a:bodyPr wrap="none" lIns="121920" tIns="60960" rIns="121920" bIns="60960" anchor="ctr" anchorCtr="1"/>
              <a:p>
                <a:pPr algn="ctr"/>
                <a:endParaRPr lang="en-US" altLang="zh-CN" sz="1600" dirty="0">
                  <a:solidFill>
                    <a:srgbClr val="5C5C5C"/>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6" name="Group 51"/>
            <p:cNvGrpSpPr/>
            <p:nvPr/>
          </p:nvGrpSpPr>
          <p:grpSpPr>
            <a:xfrm>
              <a:off x="7954619" y="4061989"/>
              <a:ext cx="318304" cy="321928"/>
              <a:chOff x="542925" y="992188"/>
              <a:chExt cx="836613" cy="846138"/>
            </a:xfrm>
            <a:solidFill>
              <a:schemeClr val="bg1"/>
            </a:solidFill>
          </p:grpSpPr>
          <p:sp>
            <p:nvSpPr>
              <p:cNvPr id="77" name="Freeform 5"/>
              <p:cNvSpPr/>
              <p:nvPr/>
            </p:nvSpPr>
            <p:spPr bwMode="auto">
              <a:xfrm>
                <a:off x="784225" y="1231900"/>
                <a:ext cx="122238" cy="146050"/>
              </a:xfrm>
              <a:custGeom>
                <a:avLst/>
                <a:gdLst/>
                <a:ahLst/>
                <a:cxnLst>
                  <a:cxn ang="0">
                    <a:pos x="13" y="0"/>
                  </a:cxn>
                  <a:cxn ang="0">
                    <a:pos x="0" y="2"/>
                  </a:cxn>
                  <a:cxn ang="0">
                    <a:pos x="0" y="44"/>
                  </a:cxn>
                  <a:cxn ang="0">
                    <a:pos x="11" y="45"/>
                  </a:cxn>
                  <a:cxn ang="0">
                    <a:pos x="38" y="22"/>
                  </a:cxn>
                  <a:cxn ang="0">
                    <a:pos x="13" y="0"/>
                  </a:cxn>
                </a:cxnLst>
                <a:rect l="0" t="0" r="r" b="b"/>
                <a:pathLst>
                  <a:path w="38" h="45">
                    <a:moveTo>
                      <a:pt x="13" y="0"/>
                    </a:moveTo>
                    <a:cubicBezTo>
                      <a:pt x="7" y="0"/>
                      <a:pt x="2" y="1"/>
                      <a:pt x="0" y="2"/>
                    </a:cubicBezTo>
                    <a:cubicBezTo>
                      <a:pt x="0" y="44"/>
                      <a:pt x="0" y="44"/>
                      <a:pt x="0" y="44"/>
                    </a:cubicBezTo>
                    <a:cubicBezTo>
                      <a:pt x="3" y="45"/>
                      <a:pt x="6" y="45"/>
                      <a:pt x="11" y="45"/>
                    </a:cubicBezTo>
                    <a:cubicBezTo>
                      <a:pt x="28" y="45"/>
                      <a:pt x="38" y="36"/>
                      <a:pt x="38" y="22"/>
                    </a:cubicBezTo>
                    <a:cubicBezTo>
                      <a:pt x="38" y="8"/>
                      <a:pt x="29" y="0"/>
                      <a:pt x="13" y="0"/>
                    </a:cubicBezTo>
                    <a:close/>
                  </a:path>
                </a:pathLst>
              </a:custGeom>
              <a:grpFill/>
              <a:ln w="9525">
                <a:noFill/>
                <a:round/>
              </a:ln>
            </p:spPr>
            <p:txBody>
              <a:bodyPr lIns="121920" tIns="60960" rIns="121920" bIns="6096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1">
                  <a:ln>
                    <a:noFill/>
                  </a:ln>
                  <a:solidFill>
                    <a:srgbClr val="262626"/>
                  </a:solidFill>
                  <a:effectLst/>
                  <a:uLnTx/>
                  <a:uFillTx/>
                  <a:latin typeface="微软雅黑" panose="020B0503020204020204" pitchFamily="34" charset="-122"/>
                  <a:ea typeface="微软雅黑" panose="020B0503020204020204" pitchFamily="34" charset="-122"/>
                  <a:cs typeface="+mn-ea"/>
                  <a:sym typeface="+mn-lt"/>
                </a:endParaRPr>
              </a:p>
            </p:txBody>
          </p:sp>
          <p:sp>
            <p:nvSpPr>
              <p:cNvPr id="78" name="Freeform 6"/>
              <p:cNvSpPr>
                <a:spLocks noEditPoints="1"/>
              </p:cNvSpPr>
              <p:nvPr/>
            </p:nvSpPr>
            <p:spPr bwMode="auto">
              <a:xfrm>
                <a:off x="542925" y="992188"/>
                <a:ext cx="836613" cy="846138"/>
              </a:xfrm>
              <a:custGeom>
                <a:avLst/>
                <a:gdLst/>
                <a:ahLst/>
                <a:cxnLst>
                  <a:cxn ang="0">
                    <a:pos x="244" y="0"/>
                  </a:cxn>
                  <a:cxn ang="0">
                    <a:pos x="16" y="0"/>
                  </a:cxn>
                  <a:cxn ang="0">
                    <a:pos x="0" y="16"/>
                  </a:cxn>
                  <a:cxn ang="0">
                    <a:pos x="0" y="245"/>
                  </a:cxn>
                  <a:cxn ang="0">
                    <a:pos x="16" y="261"/>
                  </a:cxn>
                  <a:cxn ang="0">
                    <a:pos x="244" y="261"/>
                  </a:cxn>
                  <a:cxn ang="0">
                    <a:pos x="260" y="245"/>
                  </a:cxn>
                  <a:cxn ang="0">
                    <a:pos x="260" y="16"/>
                  </a:cxn>
                  <a:cxn ang="0">
                    <a:pos x="244" y="0"/>
                  </a:cxn>
                  <a:cxn ang="0">
                    <a:pos x="132" y="129"/>
                  </a:cxn>
                  <a:cxn ang="0">
                    <a:pos x="86" y="144"/>
                  </a:cxn>
                  <a:cxn ang="0">
                    <a:pos x="75" y="143"/>
                  </a:cxn>
                  <a:cxn ang="0">
                    <a:pos x="75" y="195"/>
                  </a:cxn>
                  <a:cxn ang="0">
                    <a:pos x="43" y="195"/>
                  </a:cxn>
                  <a:cxn ang="0">
                    <a:pos x="43" y="53"/>
                  </a:cxn>
                  <a:cxn ang="0">
                    <a:pos x="86" y="50"/>
                  </a:cxn>
                  <a:cxn ang="0">
                    <a:pos x="130" y="61"/>
                  </a:cxn>
                  <a:cxn ang="0">
                    <a:pos x="146" y="95"/>
                  </a:cxn>
                  <a:cxn ang="0">
                    <a:pos x="132" y="129"/>
                  </a:cxn>
                  <a:cxn ang="0">
                    <a:pos x="181" y="197"/>
                  </a:cxn>
                  <a:cxn ang="0">
                    <a:pos x="147" y="189"/>
                  </a:cxn>
                  <a:cxn ang="0">
                    <a:pos x="153" y="166"/>
                  </a:cxn>
                  <a:cxn ang="0">
                    <a:pos x="181" y="174"/>
                  </a:cxn>
                  <a:cxn ang="0">
                    <a:pos x="195" y="165"/>
                  </a:cxn>
                  <a:cxn ang="0">
                    <a:pos x="179" y="153"/>
                  </a:cxn>
                  <a:cxn ang="0">
                    <a:pos x="150" y="122"/>
                  </a:cxn>
                  <a:cxn ang="0">
                    <a:pos x="192" y="88"/>
                  </a:cxn>
                  <a:cxn ang="0">
                    <a:pos x="222" y="94"/>
                  </a:cxn>
                  <a:cxn ang="0">
                    <a:pos x="216" y="116"/>
                  </a:cxn>
                  <a:cxn ang="0">
                    <a:pos x="193" y="110"/>
                  </a:cxn>
                  <a:cxn ang="0">
                    <a:pos x="181" y="119"/>
                  </a:cxn>
                  <a:cxn ang="0">
                    <a:pos x="198" y="131"/>
                  </a:cxn>
                  <a:cxn ang="0">
                    <a:pos x="226" y="163"/>
                  </a:cxn>
                  <a:cxn ang="0">
                    <a:pos x="181" y="197"/>
                  </a:cxn>
                </a:cxnLst>
                <a:rect l="0" t="0" r="r" b="b"/>
                <a:pathLst>
                  <a:path w="260" h="261">
                    <a:moveTo>
                      <a:pt x="244" y="0"/>
                    </a:moveTo>
                    <a:cubicBezTo>
                      <a:pt x="16" y="0"/>
                      <a:pt x="16" y="0"/>
                      <a:pt x="16" y="0"/>
                    </a:cubicBezTo>
                    <a:cubicBezTo>
                      <a:pt x="7" y="0"/>
                      <a:pt x="0" y="7"/>
                      <a:pt x="0" y="16"/>
                    </a:cubicBezTo>
                    <a:cubicBezTo>
                      <a:pt x="0" y="245"/>
                      <a:pt x="0" y="245"/>
                      <a:pt x="0" y="245"/>
                    </a:cubicBezTo>
                    <a:cubicBezTo>
                      <a:pt x="0" y="254"/>
                      <a:pt x="7" y="261"/>
                      <a:pt x="16" y="261"/>
                    </a:cubicBezTo>
                    <a:cubicBezTo>
                      <a:pt x="244" y="261"/>
                      <a:pt x="244" y="261"/>
                      <a:pt x="244" y="261"/>
                    </a:cubicBezTo>
                    <a:cubicBezTo>
                      <a:pt x="253" y="261"/>
                      <a:pt x="260" y="254"/>
                      <a:pt x="260" y="245"/>
                    </a:cubicBezTo>
                    <a:cubicBezTo>
                      <a:pt x="260" y="16"/>
                      <a:pt x="260" y="16"/>
                      <a:pt x="260" y="16"/>
                    </a:cubicBezTo>
                    <a:cubicBezTo>
                      <a:pt x="260" y="7"/>
                      <a:pt x="253" y="0"/>
                      <a:pt x="244" y="0"/>
                    </a:cubicBezTo>
                    <a:close/>
                    <a:moveTo>
                      <a:pt x="132" y="129"/>
                    </a:moveTo>
                    <a:cubicBezTo>
                      <a:pt x="121" y="139"/>
                      <a:pt x="105" y="144"/>
                      <a:pt x="86" y="144"/>
                    </a:cubicBezTo>
                    <a:cubicBezTo>
                      <a:pt x="82" y="144"/>
                      <a:pt x="78" y="144"/>
                      <a:pt x="75" y="143"/>
                    </a:cubicBezTo>
                    <a:cubicBezTo>
                      <a:pt x="75" y="195"/>
                      <a:pt x="75" y="195"/>
                      <a:pt x="75" y="195"/>
                    </a:cubicBezTo>
                    <a:cubicBezTo>
                      <a:pt x="43" y="195"/>
                      <a:pt x="43" y="195"/>
                      <a:pt x="43" y="195"/>
                    </a:cubicBezTo>
                    <a:cubicBezTo>
                      <a:pt x="43" y="53"/>
                      <a:pt x="43" y="53"/>
                      <a:pt x="43" y="53"/>
                    </a:cubicBezTo>
                    <a:cubicBezTo>
                      <a:pt x="53" y="51"/>
                      <a:pt x="67" y="50"/>
                      <a:pt x="86" y="50"/>
                    </a:cubicBezTo>
                    <a:cubicBezTo>
                      <a:pt x="106" y="50"/>
                      <a:pt x="121" y="54"/>
                      <a:pt x="130" y="61"/>
                    </a:cubicBezTo>
                    <a:cubicBezTo>
                      <a:pt x="139" y="69"/>
                      <a:pt x="146" y="81"/>
                      <a:pt x="146" y="95"/>
                    </a:cubicBezTo>
                    <a:cubicBezTo>
                      <a:pt x="146" y="109"/>
                      <a:pt x="141" y="121"/>
                      <a:pt x="132" y="129"/>
                    </a:cubicBezTo>
                    <a:close/>
                    <a:moveTo>
                      <a:pt x="181" y="197"/>
                    </a:moveTo>
                    <a:cubicBezTo>
                      <a:pt x="167" y="197"/>
                      <a:pt x="155" y="194"/>
                      <a:pt x="147" y="189"/>
                    </a:cubicBezTo>
                    <a:cubicBezTo>
                      <a:pt x="153" y="166"/>
                      <a:pt x="153" y="166"/>
                      <a:pt x="153" y="166"/>
                    </a:cubicBezTo>
                    <a:cubicBezTo>
                      <a:pt x="159" y="170"/>
                      <a:pt x="171" y="174"/>
                      <a:pt x="181" y="174"/>
                    </a:cubicBezTo>
                    <a:cubicBezTo>
                      <a:pt x="191" y="174"/>
                      <a:pt x="195" y="171"/>
                      <a:pt x="195" y="165"/>
                    </a:cubicBezTo>
                    <a:cubicBezTo>
                      <a:pt x="195" y="160"/>
                      <a:pt x="192" y="158"/>
                      <a:pt x="179" y="153"/>
                    </a:cubicBezTo>
                    <a:cubicBezTo>
                      <a:pt x="158" y="146"/>
                      <a:pt x="150" y="134"/>
                      <a:pt x="150" y="122"/>
                    </a:cubicBezTo>
                    <a:cubicBezTo>
                      <a:pt x="150" y="103"/>
                      <a:pt x="166" y="88"/>
                      <a:pt x="192" y="88"/>
                    </a:cubicBezTo>
                    <a:cubicBezTo>
                      <a:pt x="204" y="88"/>
                      <a:pt x="215" y="91"/>
                      <a:pt x="222" y="94"/>
                    </a:cubicBezTo>
                    <a:cubicBezTo>
                      <a:pt x="216" y="116"/>
                      <a:pt x="216" y="116"/>
                      <a:pt x="216" y="116"/>
                    </a:cubicBezTo>
                    <a:cubicBezTo>
                      <a:pt x="211" y="114"/>
                      <a:pt x="202" y="110"/>
                      <a:pt x="193" y="110"/>
                    </a:cubicBezTo>
                    <a:cubicBezTo>
                      <a:pt x="185" y="110"/>
                      <a:pt x="181" y="114"/>
                      <a:pt x="181" y="119"/>
                    </a:cubicBezTo>
                    <a:cubicBezTo>
                      <a:pt x="181" y="124"/>
                      <a:pt x="185" y="126"/>
                      <a:pt x="198" y="131"/>
                    </a:cubicBezTo>
                    <a:cubicBezTo>
                      <a:pt x="218" y="138"/>
                      <a:pt x="226" y="148"/>
                      <a:pt x="226" y="163"/>
                    </a:cubicBezTo>
                    <a:cubicBezTo>
                      <a:pt x="226" y="182"/>
                      <a:pt x="211" y="197"/>
                      <a:pt x="181" y="197"/>
                    </a:cubicBezTo>
                    <a:close/>
                  </a:path>
                </a:pathLst>
              </a:custGeom>
              <a:grpFill/>
              <a:ln w="9525">
                <a:noFill/>
                <a:round/>
              </a:ln>
            </p:spPr>
            <p:txBody>
              <a:bodyPr lIns="121920" tIns="60960" rIns="121920" bIns="6096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1">
                  <a:ln>
                    <a:noFill/>
                  </a:ln>
                  <a:solidFill>
                    <a:srgbClr val="262626"/>
                  </a:solidFill>
                  <a:effectLst/>
                  <a:uLnTx/>
                  <a:uFillTx/>
                  <a:latin typeface="微软雅黑" panose="020B0503020204020204" pitchFamily="34" charset="-122"/>
                  <a:ea typeface="微软雅黑" panose="020B0503020204020204" pitchFamily="34" charset="-122"/>
                  <a:cs typeface="+mn-ea"/>
                  <a:sym typeface="+mn-lt"/>
                </a:endParaRPr>
              </a:p>
            </p:txBody>
          </p:sp>
        </p:grpSp>
      </p:grpSp>
      <p:grpSp>
        <p:nvGrpSpPr>
          <p:cNvPr id="30736" name="组合 2"/>
          <p:cNvGrpSpPr/>
          <p:nvPr/>
        </p:nvGrpSpPr>
        <p:grpSpPr>
          <a:xfrm>
            <a:off x="4849813" y="3246438"/>
            <a:ext cx="466725" cy="473075"/>
            <a:chOff x="5028029" y="3851175"/>
            <a:chExt cx="810521" cy="757813"/>
          </a:xfrm>
        </p:grpSpPr>
        <p:grpSp>
          <p:nvGrpSpPr>
            <p:cNvPr id="29712" name="Group 10"/>
            <p:cNvGrpSpPr/>
            <p:nvPr/>
          </p:nvGrpSpPr>
          <p:grpSpPr>
            <a:xfrm>
              <a:off x="5028029" y="3851175"/>
              <a:ext cx="810521" cy="757813"/>
              <a:chOff x="3031990" y="3644898"/>
              <a:chExt cx="815928" cy="762868"/>
            </a:xfrm>
          </p:grpSpPr>
          <p:sp>
            <p:nvSpPr>
              <p:cNvPr id="68" name="Rectangular Callout 11"/>
              <p:cNvSpPr/>
              <p:nvPr/>
            </p:nvSpPr>
            <p:spPr bwMode="auto">
              <a:xfrm flipH="1">
                <a:off x="3031990" y="3644898"/>
                <a:ext cx="815928" cy="762868"/>
              </a:xfrm>
              <a:prstGeom prst="wedgeRectCallout">
                <a:avLst/>
              </a:prstGeom>
              <a:solidFill>
                <a:srgbClr val="2EB0A2"/>
              </a:solidFill>
              <a:ln w="19050">
                <a:noFill/>
                <a:round/>
              </a:ln>
              <a:effectLst>
                <a:outerShdw blurRad="63500" sx="102000" sy="102000" algn="ctr" rotWithShape="0">
                  <a:prstClr val="black">
                    <a:alpha val="40000"/>
                  </a:prstClr>
                </a:outerShdw>
              </a:effectLst>
            </p:spPr>
            <p:txBody>
              <a:bodyPr wrap="none" lIns="121920" tIns="60960" rIns="121920" bIns="60960" anchor="ctr" anchorCtr="1"/>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600" b="0" i="0" u="none" strike="noStrike" kern="1200" cap="none" spc="0" normalizeH="0" baseline="0" noProof="1">
                  <a:ln>
                    <a:noFill/>
                  </a:ln>
                  <a:solidFill>
                    <a:srgbClr val="262626">
                      <a:lumMod val="75000"/>
                      <a:lumOff val="25000"/>
                    </a:srgb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9714" name="Oval 12"/>
              <p:cNvSpPr/>
              <p:nvPr/>
            </p:nvSpPr>
            <p:spPr>
              <a:xfrm>
                <a:off x="3163020" y="3749397"/>
                <a:ext cx="553870" cy="553870"/>
              </a:xfrm>
              <a:prstGeom prst="ellipse">
                <a:avLst/>
              </a:prstGeom>
              <a:noFill/>
              <a:ln w="28575" cap="flat" cmpd="sng">
                <a:solidFill>
                  <a:schemeClr val="bg1"/>
                </a:solidFill>
                <a:prstDash val="solid"/>
                <a:round/>
                <a:headEnd type="none" w="med" len="med"/>
                <a:tailEnd type="none" w="med" len="med"/>
              </a:ln>
            </p:spPr>
            <p:txBody>
              <a:bodyPr wrap="none" lIns="121920" tIns="60960" rIns="121920" bIns="60960" anchor="ctr" anchorCtr="1"/>
              <a:p>
                <a:pPr algn="ctr"/>
                <a:endParaRPr lang="en-US" altLang="zh-CN" sz="1600" dirty="0">
                  <a:solidFill>
                    <a:srgbClr val="5C5C5C"/>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9" name="Group 54"/>
            <p:cNvGrpSpPr/>
            <p:nvPr/>
          </p:nvGrpSpPr>
          <p:grpSpPr>
            <a:xfrm>
              <a:off x="5231821" y="4032475"/>
              <a:ext cx="402935" cy="405472"/>
              <a:chOff x="1724025" y="908050"/>
              <a:chExt cx="1008063" cy="1014413"/>
            </a:xfrm>
            <a:solidFill>
              <a:schemeClr val="bg1"/>
            </a:solidFill>
          </p:grpSpPr>
          <p:sp>
            <p:nvSpPr>
              <p:cNvPr id="80" name="Freeform 7"/>
              <p:cNvSpPr>
                <a:spLocks noEditPoints="1"/>
              </p:cNvSpPr>
              <p:nvPr/>
            </p:nvSpPr>
            <p:spPr bwMode="auto">
              <a:xfrm>
                <a:off x="1724025" y="908050"/>
                <a:ext cx="1008063" cy="1014413"/>
              </a:xfrm>
              <a:custGeom>
                <a:avLst/>
                <a:gdLst/>
                <a:ahLst/>
                <a:cxnLst>
                  <a:cxn ang="0">
                    <a:pos x="305" y="136"/>
                  </a:cxn>
                  <a:cxn ang="0">
                    <a:pos x="280" y="102"/>
                  </a:cxn>
                  <a:cxn ang="0">
                    <a:pos x="273" y="61"/>
                  </a:cxn>
                  <a:cxn ang="0">
                    <a:pos x="247" y="37"/>
                  </a:cxn>
                  <a:cxn ang="0">
                    <a:pos x="206" y="31"/>
                  </a:cxn>
                  <a:cxn ang="0">
                    <a:pos x="171" y="7"/>
                  </a:cxn>
                  <a:cxn ang="0">
                    <a:pos x="142" y="4"/>
                  </a:cxn>
                  <a:cxn ang="0">
                    <a:pos x="136" y="8"/>
                  </a:cxn>
                  <a:cxn ang="0">
                    <a:pos x="103" y="33"/>
                  </a:cxn>
                  <a:cxn ang="0">
                    <a:pos x="62" y="40"/>
                  </a:cxn>
                  <a:cxn ang="0">
                    <a:pos x="55" y="43"/>
                  </a:cxn>
                  <a:cxn ang="0">
                    <a:pos x="37" y="66"/>
                  </a:cxn>
                  <a:cxn ang="0">
                    <a:pos x="31" y="107"/>
                  </a:cxn>
                  <a:cxn ang="0">
                    <a:pos x="7" y="142"/>
                  </a:cxn>
                  <a:cxn ang="0">
                    <a:pos x="8" y="177"/>
                  </a:cxn>
                  <a:cxn ang="0">
                    <a:pos x="33" y="210"/>
                  </a:cxn>
                  <a:cxn ang="0">
                    <a:pos x="41" y="252"/>
                  </a:cxn>
                  <a:cxn ang="0">
                    <a:pos x="66" y="276"/>
                  </a:cxn>
                  <a:cxn ang="0">
                    <a:pos x="108" y="282"/>
                  </a:cxn>
                  <a:cxn ang="0">
                    <a:pos x="142" y="306"/>
                  </a:cxn>
                  <a:cxn ang="0">
                    <a:pos x="171" y="309"/>
                  </a:cxn>
                  <a:cxn ang="0">
                    <a:pos x="177" y="305"/>
                  </a:cxn>
                  <a:cxn ang="0">
                    <a:pos x="211" y="280"/>
                  </a:cxn>
                  <a:cxn ang="0">
                    <a:pos x="252" y="272"/>
                  </a:cxn>
                  <a:cxn ang="0">
                    <a:pos x="259" y="270"/>
                  </a:cxn>
                  <a:cxn ang="0">
                    <a:pos x="276" y="247"/>
                  </a:cxn>
                  <a:cxn ang="0">
                    <a:pos x="282" y="206"/>
                  </a:cxn>
                  <a:cxn ang="0">
                    <a:pos x="306" y="171"/>
                  </a:cxn>
                  <a:cxn ang="0">
                    <a:pos x="305" y="136"/>
                  </a:cxn>
                  <a:cxn ang="0">
                    <a:pos x="157" y="266"/>
                  </a:cxn>
                  <a:cxn ang="0">
                    <a:pos x="47" y="156"/>
                  </a:cxn>
                  <a:cxn ang="0">
                    <a:pos x="157" y="46"/>
                  </a:cxn>
                  <a:cxn ang="0">
                    <a:pos x="267" y="156"/>
                  </a:cxn>
                  <a:cxn ang="0">
                    <a:pos x="157" y="266"/>
                  </a:cxn>
                </a:cxnLst>
                <a:rect l="0" t="0" r="r" b="b"/>
                <a:pathLst>
                  <a:path w="313" h="313">
                    <a:moveTo>
                      <a:pt x="305" y="136"/>
                    </a:moveTo>
                    <a:cubicBezTo>
                      <a:pt x="280" y="102"/>
                      <a:pt x="280" y="102"/>
                      <a:pt x="280" y="102"/>
                    </a:cubicBezTo>
                    <a:cubicBezTo>
                      <a:pt x="273" y="61"/>
                      <a:pt x="273" y="61"/>
                      <a:pt x="273" y="61"/>
                    </a:cubicBezTo>
                    <a:cubicBezTo>
                      <a:pt x="270" y="49"/>
                      <a:pt x="260" y="39"/>
                      <a:pt x="247" y="37"/>
                    </a:cubicBezTo>
                    <a:cubicBezTo>
                      <a:pt x="206" y="31"/>
                      <a:pt x="206" y="31"/>
                      <a:pt x="206" y="31"/>
                    </a:cubicBezTo>
                    <a:cubicBezTo>
                      <a:pt x="171" y="7"/>
                      <a:pt x="171" y="7"/>
                      <a:pt x="171" y="7"/>
                    </a:cubicBezTo>
                    <a:cubicBezTo>
                      <a:pt x="163" y="1"/>
                      <a:pt x="152" y="0"/>
                      <a:pt x="142" y="4"/>
                    </a:cubicBezTo>
                    <a:cubicBezTo>
                      <a:pt x="140" y="5"/>
                      <a:pt x="138" y="6"/>
                      <a:pt x="136" y="8"/>
                    </a:cubicBezTo>
                    <a:cubicBezTo>
                      <a:pt x="103" y="33"/>
                      <a:pt x="103" y="33"/>
                      <a:pt x="103" y="33"/>
                    </a:cubicBezTo>
                    <a:cubicBezTo>
                      <a:pt x="62" y="40"/>
                      <a:pt x="62" y="40"/>
                      <a:pt x="62" y="40"/>
                    </a:cubicBezTo>
                    <a:cubicBezTo>
                      <a:pt x="59" y="41"/>
                      <a:pt x="57" y="42"/>
                      <a:pt x="55" y="43"/>
                    </a:cubicBezTo>
                    <a:cubicBezTo>
                      <a:pt x="45" y="47"/>
                      <a:pt x="39" y="56"/>
                      <a:pt x="37" y="66"/>
                    </a:cubicBezTo>
                    <a:cubicBezTo>
                      <a:pt x="31" y="107"/>
                      <a:pt x="31" y="107"/>
                      <a:pt x="31" y="107"/>
                    </a:cubicBezTo>
                    <a:cubicBezTo>
                      <a:pt x="7" y="142"/>
                      <a:pt x="7" y="142"/>
                      <a:pt x="7" y="142"/>
                    </a:cubicBezTo>
                    <a:cubicBezTo>
                      <a:pt x="0" y="152"/>
                      <a:pt x="0" y="167"/>
                      <a:pt x="8" y="177"/>
                    </a:cubicBezTo>
                    <a:cubicBezTo>
                      <a:pt x="33" y="210"/>
                      <a:pt x="33" y="210"/>
                      <a:pt x="33" y="210"/>
                    </a:cubicBezTo>
                    <a:cubicBezTo>
                      <a:pt x="41" y="252"/>
                      <a:pt x="41" y="252"/>
                      <a:pt x="41" y="252"/>
                    </a:cubicBezTo>
                    <a:cubicBezTo>
                      <a:pt x="43" y="264"/>
                      <a:pt x="53" y="274"/>
                      <a:pt x="66" y="276"/>
                    </a:cubicBezTo>
                    <a:cubicBezTo>
                      <a:pt x="108" y="282"/>
                      <a:pt x="108" y="282"/>
                      <a:pt x="108" y="282"/>
                    </a:cubicBezTo>
                    <a:cubicBezTo>
                      <a:pt x="142" y="306"/>
                      <a:pt x="142" y="306"/>
                      <a:pt x="142" y="306"/>
                    </a:cubicBezTo>
                    <a:cubicBezTo>
                      <a:pt x="150" y="312"/>
                      <a:pt x="162" y="313"/>
                      <a:pt x="171" y="309"/>
                    </a:cubicBezTo>
                    <a:cubicBezTo>
                      <a:pt x="173" y="308"/>
                      <a:pt x="175" y="306"/>
                      <a:pt x="177" y="305"/>
                    </a:cubicBezTo>
                    <a:cubicBezTo>
                      <a:pt x="211" y="280"/>
                      <a:pt x="211" y="280"/>
                      <a:pt x="211" y="280"/>
                    </a:cubicBezTo>
                    <a:cubicBezTo>
                      <a:pt x="252" y="272"/>
                      <a:pt x="252" y="272"/>
                      <a:pt x="252" y="272"/>
                    </a:cubicBezTo>
                    <a:cubicBezTo>
                      <a:pt x="254" y="272"/>
                      <a:pt x="256" y="271"/>
                      <a:pt x="259" y="270"/>
                    </a:cubicBezTo>
                    <a:cubicBezTo>
                      <a:pt x="268" y="266"/>
                      <a:pt x="275" y="257"/>
                      <a:pt x="276" y="247"/>
                    </a:cubicBezTo>
                    <a:cubicBezTo>
                      <a:pt x="282" y="206"/>
                      <a:pt x="282" y="206"/>
                      <a:pt x="282" y="206"/>
                    </a:cubicBezTo>
                    <a:cubicBezTo>
                      <a:pt x="306" y="171"/>
                      <a:pt x="306" y="171"/>
                      <a:pt x="306" y="171"/>
                    </a:cubicBezTo>
                    <a:cubicBezTo>
                      <a:pt x="313" y="160"/>
                      <a:pt x="313" y="146"/>
                      <a:pt x="305" y="136"/>
                    </a:cubicBezTo>
                    <a:close/>
                    <a:moveTo>
                      <a:pt x="157" y="266"/>
                    </a:moveTo>
                    <a:cubicBezTo>
                      <a:pt x="96" y="266"/>
                      <a:pt x="47" y="217"/>
                      <a:pt x="47" y="156"/>
                    </a:cubicBezTo>
                    <a:cubicBezTo>
                      <a:pt x="47" y="96"/>
                      <a:pt x="96" y="46"/>
                      <a:pt x="157" y="46"/>
                    </a:cubicBezTo>
                    <a:cubicBezTo>
                      <a:pt x="217" y="46"/>
                      <a:pt x="267" y="96"/>
                      <a:pt x="267" y="156"/>
                    </a:cubicBezTo>
                    <a:cubicBezTo>
                      <a:pt x="267" y="217"/>
                      <a:pt x="217" y="266"/>
                      <a:pt x="157" y="266"/>
                    </a:cubicBezTo>
                    <a:close/>
                  </a:path>
                </a:pathLst>
              </a:custGeom>
              <a:grpFill/>
              <a:ln w="9525">
                <a:noFill/>
                <a:round/>
              </a:ln>
            </p:spPr>
            <p:txBody>
              <a:bodyPr lIns="121920" tIns="60960" rIns="121920" bIns="6096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1">
                  <a:ln>
                    <a:noFill/>
                  </a:ln>
                  <a:solidFill>
                    <a:srgbClr val="262626"/>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1" name="Freeform 8"/>
              <p:cNvSpPr/>
              <p:nvPr/>
            </p:nvSpPr>
            <p:spPr bwMode="auto">
              <a:xfrm>
                <a:off x="2127250" y="1343025"/>
                <a:ext cx="204788" cy="233363"/>
              </a:xfrm>
              <a:custGeom>
                <a:avLst/>
                <a:gdLst/>
                <a:ahLst/>
                <a:cxnLst>
                  <a:cxn ang="0">
                    <a:pos x="65" y="79"/>
                  </a:cxn>
                  <a:cxn ang="0">
                    <a:pos x="95" y="79"/>
                  </a:cxn>
                  <a:cxn ang="0">
                    <a:pos x="93" y="112"/>
                  </a:cxn>
                  <a:cxn ang="0">
                    <a:pos x="65" y="120"/>
                  </a:cxn>
                  <a:cxn ang="0">
                    <a:pos x="65" y="120"/>
                  </a:cxn>
                  <a:cxn ang="0">
                    <a:pos x="34" y="112"/>
                  </a:cxn>
                  <a:cxn ang="0">
                    <a:pos x="32" y="89"/>
                  </a:cxn>
                  <a:cxn ang="0">
                    <a:pos x="8" y="89"/>
                  </a:cxn>
                  <a:cxn ang="0">
                    <a:pos x="10" y="132"/>
                  </a:cxn>
                  <a:cxn ang="0">
                    <a:pos x="65" y="147"/>
                  </a:cxn>
                  <a:cxn ang="0">
                    <a:pos x="65" y="147"/>
                  </a:cxn>
                  <a:cxn ang="0">
                    <a:pos x="117" y="132"/>
                  </a:cxn>
                  <a:cxn ang="0">
                    <a:pos x="125" y="53"/>
                  </a:cxn>
                  <a:cxn ang="0">
                    <a:pos x="65" y="53"/>
                  </a:cxn>
                  <a:cxn ang="0">
                    <a:pos x="30" y="53"/>
                  </a:cxn>
                  <a:cxn ang="0">
                    <a:pos x="28" y="26"/>
                  </a:cxn>
                  <a:cxn ang="0">
                    <a:pos x="65" y="26"/>
                  </a:cxn>
                  <a:cxn ang="0">
                    <a:pos x="127" y="26"/>
                  </a:cxn>
                  <a:cxn ang="0">
                    <a:pos x="129" y="0"/>
                  </a:cxn>
                  <a:cxn ang="0">
                    <a:pos x="65" y="0"/>
                  </a:cxn>
                  <a:cxn ang="0">
                    <a:pos x="0" y="0"/>
                  </a:cxn>
                  <a:cxn ang="0">
                    <a:pos x="6" y="79"/>
                  </a:cxn>
                  <a:cxn ang="0">
                    <a:pos x="65" y="79"/>
                  </a:cxn>
                </a:cxnLst>
                <a:rect l="0" t="0" r="r" b="b"/>
                <a:pathLst>
                  <a:path w="129" h="147">
                    <a:moveTo>
                      <a:pt x="65" y="79"/>
                    </a:moveTo>
                    <a:lnTo>
                      <a:pt x="95" y="79"/>
                    </a:lnTo>
                    <a:lnTo>
                      <a:pt x="93" y="112"/>
                    </a:lnTo>
                    <a:lnTo>
                      <a:pt x="65" y="120"/>
                    </a:lnTo>
                    <a:lnTo>
                      <a:pt x="65" y="120"/>
                    </a:lnTo>
                    <a:lnTo>
                      <a:pt x="34" y="112"/>
                    </a:lnTo>
                    <a:lnTo>
                      <a:pt x="32" y="89"/>
                    </a:lnTo>
                    <a:lnTo>
                      <a:pt x="8" y="89"/>
                    </a:lnTo>
                    <a:lnTo>
                      <a:pt x="10" y="132"/>
                    </a:lnTo>
                    <a:lnTo>
                      <a:pt x="65" y="147"/>
                    </a:lnTo>
                    <a:lnTo>
                      <a:pt x="65" y="147"/>
                    </a:lnTo>
                    <a:lnTo>
                      <a:pt x="117" y="132"/>
                    </a:lnTo>
                    <a:lnTo>
                      <a:pt x="125" y="53"/>
                    </a:lnTo>
                    <a:lnTo>
                      <a:pt x="65" y="53"/>
                    </a:lnTo>
                    <a:lnTo>
                      <a:pt x="30" y="53"/>
                    </a:lnTo>
                    <a:lnTo>
                      <a:pt x="28" y="26"/>
                    </a:lnTo>
                    <a:lnTo>
                      <a:pt x="65" y="26"/>
                    </a:lnTo>
                    <a:lnTo>
                      <a:pt x="127" y="26"/>
                    </a:lnTo>
                    <a:lnTo>
                      <a:pt x="129" y="0"/>
                    </a:lnTo>
                    <a:lnTo>
                      <a:pt x="65" y="0"/>
                    </a:lnTo>
                    <a:lnTo>
                      <a:pt x="0" y="0"/>
                    </a:lnTo>
                    <a:lnTo>
                      <a:pt x="6" y="79"/>
                    </a:lnTo>
                    <a:lnTo>
                      <a:pt x="65" y="79"/>
                    </a:lnTo>
                    <a:close/>
                  </a:path>
                </a:pathLst>
              </a:custGeom>
              <a:grpFill/>
              <a:ln w="9525">
                <a:noFill/>
                <a:round/>
              </a:ln>
            </p:spPr>
            <p:txBody>
              <a:bodyPr lIns="121920" tIns="60960" rIns="121920" bIns="6096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1">
                  <a:ln>
                    <a:noFill/>
                  </a:ln>
                  <a:solidFill>
                    <a:srgbClr val="262626"/>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2" name="Freeform 9"/>
              <p:cNvSpPr>
                <a:spLocks noEditPoints="1"/>
              </p:cNvSpPr>
              <p:nvPr/>
            </p:nvSpPr>
            <p:spPr bwMode="auto">
              <a:xfrm>
                <a:off x="1908175" y="1092200"/>
                <a:ext cx="639763" cy="646113"/>
              </a:xfrm>
              <a:custGeom>
                <a:avLst/>
                <a:gdLst/>
                <a:ahLst/>
                <a:cxnLst>
                  <a:cxn ang="0">
                    <a:pos x="100" y="0"/>
                  </a:cxn>
                  <a:cxn ang="0">
                    <a:pos x="0" y="99"/>
                  </a:cxn>
                  <a:cxn ang="0">
                    <a:pos x="100" y="199"/>
                  </a:cxn>
                  <a:cxn ang="0">
                    <a:pos x="199" y="99"/>
                  </a:cxn>
                  <a:cxn ang="0">
                    <a:pos x="100" y="0"/>
                  </a:cxn>
                  <a:cxn ang="0">
                    <a:pos x="126" y="27"/>
                  </a:cxn>
                  <a:cxn ang="0">
                    <a:pos x="132" y="27"/>
                  </a:cxn>
                  <a:cxn ang="0">
                    <a:pos x="132" y="40"/>
                  </a:cxn>
                  <a:cxn ang="0">
                    <a:pos x="141" y="40"/>
                  </a:cxn>
                  <a:cxn ang="0">
                    <a:pos x="141" y="47"/>
                  </a:cxn>
                  <a:cxn ang="0">
                    <a:pos x="126" y="47"/>
                  </a:cxn>
                  <a:cxn ang="0">
                    <a:pos x="126" y="27"/>
                  </a:cxn>
                  <a:cxn ang="0">
                    <a:pos x="101" y="27"/>
                  </a:cxn>
                  <a:cxn ang="0">
                    <a:pos x="107" y="27"/>
                  </a:cxn>
                  <a:cxn ang="0">
                    <a:pos x="112" y="34"/>
                  </a:cxn>
                  <a:cxn ang="0">
                    <a:pos x="116" y="27"/>
                  </a:cxn>
                  <a:cxn ang="0">
                    <a:pos x="123" y="27"/>
                  </a:cxn>
                  <a:cxn ang="0">
                    <a:pos x="123" y="47"/>
                  </a:cxn>
                  <a:cxn ang="0">
                    <a:pos x="116" y="47"/>
                  </a:cxn>
                  <a:cxn ang="0">
                    <a:pos x="116" y="37"/>
                  </a:cxn>
                  <a:cxn ang="0">
                    <a:pos x="112" y="44"/>
                  </a:cxn>
                  <a:cxn ang="0">
                    <a:pos x="111" y="44"/>
                  </a:cxn>
                  <a:cxn ang="0">
                    <a:pos x="107" y="37"/>
                  </a:cxn>
                  <a:cxn ang="0">
                    <a:pos x="107" y="47"/>
                  </a:cxn>
                  <a:cxn ang="0">
                    <a:pos x="101" y="47"/>
                  </a:cxn>
                  <a:cxn ang="0">
                    <a:pos x="101" y="27"/>
                  </a:cxn>
                  <a:cxn ang="0">
                    <a:pos x="80" y="27"/>
                  </a:cxn>
                  <a:cxn ang="0">
                    <a:pos x="98" y="27"/>
                  </a:cxn>
                  <a:cxn ang="0">
                    <a:pos x="98" y="34"/>
                  </a:cxn>
                  <a:cxn ang="0">
                    <a:pos x="92" y="34"/>
                  </a:cxn>
                  <a:cxn ang="0">
                    <a:pos x="92" y="47"/>
                  </a:cxn>
                  <a:cxn ang="0">
                    <a:pos x="85" y="47"/>
                  </a:cxn>
                  <a:cxn ang="0">
                    <a:pos x="85" y="34"/>
                  </a:cxn>
                  <a:cxn ang="0">
                    <a:pos x="80" y="34"/>
                  </a:cxn>
                  <a:cxn ang="0">
                    <a:pos x="80" y="27"/>
                  </a:cxn>
                  <a:cxn ang="0">
                    <a:pos x="58" y="27"/>
                  </a:cxn>
                  <a:cxn ang="0">
                    <a:pos x="64" y="27"/>
                  </a:cxn>
                  <a:cxn ang="0">
                    <a:pos x="64" y="34"/>
                  </a:cxn>
                  <a:cxn ang="0">
                    <a:pos x="70" y="34"/>
                  </a:cxn>
                  <a:cxn ang="0">
                    <a:pos x="70" y="27"/>
                  </a:cxn>
                  <a:cxn ang="0">
                    <a:pos x="77" y="27"/>
                  </a:cxn>
                  <a:cxn ang="0">
                    <a:pos x="77" y="47"/>
                  </a:cxn>
                  <a:cxn ang="0">
                    <a:pos x="70" y="47"/>
                  </a:cxn>
                  <a:cxn ang="0">
                    <a:pos x="70" y="40"/>
                  </a:cxn>
                  <a:cxn ang="0">
                    <a:pos x="64" y="40"/>
                  </a:cxn>
                  <a:cxn ang="0">
                    <a:pos x="64" y="47"/>
                  </a:cxn>
                  <a:cxn ang="0">
                    <a:pos x="58" y="47"/>
                  </a:cxn>
                  <a:cxn ang="0">
                    <a:pos x="58" y="27"/>
                  </a:cxn>
                  <a:cxn ang="0">
                    <a:pos x="142" y="160"/>
                  </a:cxn>
                  <a:cxn ang="0">
                    <a:pos x="100" y="172"/>
                  </a:cxn>
                  <a:cxn ang="0">
                    <a:pos x="58" y="160"/>
                  </a:cxn>
                  <a:cxn ang="0">
                    <a:pos x="48" y="55"/>
                  </a:cxn>
                  <a:cxn ang="0">
                    <a:pos x="151" y="55"/>
                  </a:cxn>
                  <a:cxn ang="0">
                    <a:pos x="142" y="160"/>
                  </a:cxn>
                </a:cxnLst>
                <a:rect l="0" t="0" r="r" b="b"/>
                <a:pathLst>
                  <a:path w="199" h="199">
                    <a:moveTo>
                      <a:pt x="100" y="0"/>
                    </a:moveTo>
                    <a:cubicBezTo>
                      <a:pt x="45" y="0"/>
                      <a:pt x="0" y="44"/>
                      <a:pt x="0" y="99"/>
                    </a:cubicBezTo>
                    <a:cubicBezTo>
                      <a:pt x="0" y="154"/>
                      <a:pt x="45" y="199"/>
                      <a:pt x="100" y="199"/>
                    </a:cubicBezTo>
                    <a:cubicBezTo>
                      <a:pt x="155" y="199"/>
                      <a:pt x="199" y="154"/>
                      <a:pt x="199" y="99"/>
                    </a:cubicBezTo>
                    <a:cubicBezTo>
                      <a:pt x="199" y="44"/>
                      <a:pt x="155" y="0"/>
                      <a:pt x="100" y="0"/>
                    </a:cubicBezTo>
                    <a:close/>
                    <a:moveTo>
                      <a:pt x="126" y="27"/>
                    </a:moveTo>
                    <a:cubicBezTo>
                      <a:pt x="132" y="27"/>
                      <a:pt x="132" y="27"/>
                      <a:pt x="132" y="27"/>
                    </a:cubicBezTo>
                    <a:cubicBezTo>
                      <a:pt x="132" y="40"/>
                      <a:pt x="132" y="40"/>
                      <a:pt x="132" y="40"/>
                    </a:cubicBezTo>
                    <a:cubicBezTo>
                      <a:pt x="141" y="40"/>
                      <a:pt x="141" y="40"/>
                      <a:pt x="141" y="40"/>
                    </a:cubicBezTo>
                    <a:cubicBezTo>
                      <a:pt x="141" y="47"/>
                      <a:pt x="141" y="47"/>
                      <a:pt x="141" y="47"/>
                    </a:cubicBezTo>
                    <a:cubicBezTo>
                      <a:pt x="126" y="47"/>
                      <a:pt x="126" y="47"/>
                      <a:pt x="126" y="47"/>
                    </a:cubicBezTo>
                    <a:lnTo>
                      <a:pt x="126" y="27"/>
                    </a:lnTo>
                    <a:close/>
                    <a:moveTo>
                      <a:pt x="101" y="27"/>
                    </a:moveTo>
                    <a:cubicBezTo>
                      <a:pt x="107" y="27"/>
                      <a:pt x="107" y="27"/>
                      <a:pt x="107" y="27"/>
                    </a:cubicBezTo>
                    <a:cubicBezTo>
                      <a:pt x="112" y="34"/>
                      <a:pt x="112" y="34"/>
                      <a:pt x="112" y="34"/>
                    </a:cubicBezTo>
                    <a:cubicBezTo>
                      <a:pt x="116" y="27"/>
                      <a:pt x="116" y="27"/>
                      <a:pt x="116" y="27"/>
                    </a:cubicBezTo>
                    <a:cubicBezTo>
                      <a:pt x="123" y="27"/>
                      <a:pt x="123" y="27"/>
                      <a:pt x="123" y="27"/>
                    </a:cubicBezTo>
                    <a:cubicBezTo>
                      <a:pt x="123" y="47"/>
                      <a:pt x="123" y="47"/>
                      <a:pt x="123" y="47"/>
                    </a:cubicBezTo>
                    <a:cubicBezTo>
                      <a:pt x="116" y="47"/>
                      <a:pt x="116" y="47"/>
                      <a:pt x="116" y="47"/>
                    </a:cubicBezTo>
                    <a:cubicBezTo>
                      <a:pt x="116" y="37"/>
                      <a:pt x="116" y="37"/>
                      <a:pt x="116" y="37"/>
                    </a:cubicBezTo>
                    <a:cubicBezTo>
                      <a:pt x="112" y="44"/>
                      <a:pt x="112" y="44"/>
                      <a:pt x="112" y="44"/>
                    </a:cubicBezTo>
                    <a:cubicBezTo>
                      <a:pt x="111" y="44"/>
                      <a:pt x="111" y="44"/>
                      <a:pt x="111" y="44"/>
                    </a:cubicBezTo>
                    <a:cubicBezTo>
                      <a:pt x="107" y="37"/>
                      <a:pt x="107" y="37"/>
                      <a:pt x="107" y="37"/>
                    </a:cubicBezTo>
                    <a:cubicBezTo>
                      <a:pt x="107" y="47"/>
                      <a:pt x="107" y="47"/>
                      <a:pt x="107" y="47"/>
                    </a:cubicBezTo>
                    <a:cubicBezTo>
                      <a:pt x="101" y="47"/>
                      <a:pt x="101" y="47"/>
                      <a:pt x="101" y="47"/>
                    </a:cubicBezTo>
                    <a:cubicBezTo>
                      <a:pt x="101" y="27"/>
                      <a:pt x="101" y="27"/>
                      <a:pt x="101" y="27"/>
                    </a:cubicBezTo>
                    <a:close/>
                    <a:moveTo>
                      <a:pt x="80" y="27"/>
                    </a:moveTo>
                    <a:cubicBezTo>
                      <a:pt x="98" y="27"/>
                      <a:pt x="98" y="27"/>
                      <a:pt x="98" y="27"/>
                    </a:cubicBezTo>
                    <a:cubicBezTo>
                      <a:pt x="98" y="34"/>
                      <a:pt x="98" y="34"/>
                      <a:pt x="98" y="34"/>
                    </a:cubicBezTo>
                    <a:cubicBezTo>
                      <a:pt x="92" y="34"/>
                      <a:pt x="92" y="34"/>
                      <a:pt x="92" y="34"/>
                    </a:cubicBezTo>
                    <a:cubicBezTo>
                      <a:pt x="92" y="47"/>
                      <a:pt x="92" y="47"/>
                      <a:pt x="92" y="47"/>
                    </a:cubicBezTo>
                    <a:cubicBezTo>
                      <a:pt x="85" y="47"/>
                      <a:pt x="85" y="47"/>
                      <a:pt x="85" y="47"/>
                    </a:cubicBezTo>
                    <a:cubicBezTo>
                      <a:pt x="85" y="34"/>
                      <a:pt x="85" y="34"/>
                      <a:pt x="85" y="34"/>
                    </a:cubicBezTo>
                    <a:cubicBezTo>
                      <a:pt x="80" y="34"/>
                      <a:pt x="80" y="34"/>
                      <a:pt x="80" y="34"/>
                    </a:cubicBezTo>
                    <a:cubicBezTo>
                      <a:pt x="80" y="27"/>
                      <a:pt x="80" y="27"/>
                      <a:pt x="80" y="27"/>
                    </a:cubicBezTo>
                    <a:close/>
                    <a:moveTo>
                      <a:pt x="58" y="27"/>
                    </a:moveTo>
                    <a:cubicBezTo>
                      <a:pt x="64" y="27"/>
                      <a:pt x="64" y="27"/>
                      <a:pt x="64" y="27"/>
                    </a:cubicBezTo>
                    <a:cubicBezTo>
                      <a:pt x="64" y="34"/>
                      <a:pt x="64" y="34"/>
                      <a:pt x="64" y="34"/>
                    </a:cubicBezTo>
                    <a:cubicBezTo>
                      <a:pt x="70" y="34"/>
                      <a:pt x="70" y="34"/>
                      <a:pt x="70" y="34"/>
                    </a:cubicBezTo>
                    <a:cubicBezTo>
                      <a:pt x="70" y="27"/>
                      <a:pt x="70" y="27"/>
                      <a:pt x="70" y="27"/>
                    </a:cubicBezTo>
                    <a:cubicBezTo>
                      <a:pt x="77" y="27"/>
                      <a:pt x="77" y="27"/>
                      <a:pt x="77" y="27"/>
                    </a:cubicBezTo>
                    <a:cubicBezTo>
                      <a:pt x="77" y="47"/>
                      <a:pt x="77" y="47"/>
                      <a:pt x="77" y="47"/>
                    </a:cubicBezTo>
                    <a:cubicBezTo>
                      <a:pt x="70" y="47"/>
                      <a:pt x="70" y="47"/>
                      <a:pt x="70" y="47"/>
                    </a:cubicBezTo>
                    <a:cubicBezTo>
                      <a:pt x="70" y="40"/>
                      <a:pt x="70" y="40"/>
                      <a:pt x="70" y="40"/>
                    </a:cubicBezTo>
                    <a:cubicBezTo>
                      <a:pt x="64" y="40"/>
                      <a:pt x="64" y="40"/>
                      <a:pt x="64" y="40"/>
                    </a:cubicBezTo>
                    <a:cubicBezTo>
                      <a:pt x="64" y="47"/>
                      <a:pt x="64" y="47"/>
                      <a:pt x="64" y="47"/>
                    </a:cubicBezTo>
                    <a:cubicBezTo>
                      <a:pt x="58" y="47"/>
                      <a:pt x="58" y="47"/>
                      <a:pt x="58" y="47"/>
                    </a:cubicBezTo>
                    <a:lnTo>
                      <a:pt x="58" y="27"/>
                    </a:lnTo>
                    <a:close/>
                    <a:moveTo>
                      <a:pt x="142" y="160"/>
                    </a:moveTo>
                    <a:cubicBezTo>
                      <a:pt x="100" y="172"/>
                      <a:pt x="100" y="172"/>
                      <a:pt x="100" y="172"/>
                    </a:cubicBezTo>
                    <a:cubicBezTo>
                      <a:pt x="58" y="160"/>
                      <a:pt x="58" y="160"/>
                      <a:pt x="58" y="160"/>
                    </a:cubicBezTo>
                    <a:cubicBezTo>
                      <a:pt x="48" y="55"/>
                      <a:pt x="48" y="55"/>
                      <a:pt x="48" y="55"/>
                    </a:cubicBezTo>
                    <a:cubicBezTo>
                      <a:pt x="151" y="55"/>
                      <a:pt x="151" y="55"/>
                      <a:pt x="151" y="55"/>
                    </a:cubicBezTo>
                    <a:lnTo>
                      <a:pt x="142" y="160"/>
                    </a:lnTo>
                    <a:close/>
                  </a:path>
                </a:pathLst>
              </a:custGeom>
              <a:grpFill/>
              <a:ln w="9525">
                <a:noFill/>
                <a:round/>
              </a:ln>
            </p:spPr>
            <p:txBody>
              <a:bodyPr lIns="121920" tIns="60960" rIns="121920" bIns="6096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1">
                  <a:ln>
                    <a:noFill/>
                  </a:ln>
                  <a:solidFill>
                    <a:srgbClr val="262626"/>
                  </a:solidFill>
                  <a:effectLst/>
                  <a:uLnTx/>
                  <a:uFillTx/>
                  <a:latin typeface="微软雅黑" panose="020B0503020204020204" pitchFamily="34" charset="-122"/>
                  <a:ea typeface="微软雅黑" panose="020B0503020204020204" pitchFamily="34" charset="-122"/>
                  <a:cs typeface="+mn-ea"/>
                  <a:sym typeface="+mn-lt"/>
                </a:endParaRPr>
              </a:p>
            </p:txBody>
          </p:sp>
        </p:grpSp>
      </p:grpSp>
      <p:grpSp>
        <p:nvGrpSpPr>
          <p:cNvPr id="30741" name="组合 4"/>
          <p:cNvGrpSpPr/>
          <p:nvPr/>
        </p:nvGrpSpPr>
        <p:grpSpPr>
          <a:xfrm>
            <a:off x="9712325" y="3146425"/>
            <a:ext cx="442913" cy="419100"/>
            <a:chOff x="10388994" y="3851175"/>
            <a:chExt cx="810521" cy="757813"/>
          </a:xfrm>
        </p:grpSpPr>
        <p:grpSp>
          <p:nvGrpSpPr>
            <p:cNvPr id="29717" name="Group 16"/>
            <p:cNvGrpSpPr/>
            <p:nvPr/>
          </p:nvGrpSpPr>
          <p:grpSpPr>
            <a:xfrm>
              <a:off x="10388994" y="3851175"/>
              <a:ext cx="810521" cy="757813"/>
              <a:chOff x="3031990" y="3644898"/>
              <a:chExt cx="815928" cy="762868"/>
            </a:xfrm>
          </p:grpSpPr>
          <p:sp>
            <p:nvSpPr>
              <p:cNvPr id="74" name="Rectangular Callout 17"/>
              <p:cNvSpPr/>
              <p:nvPr/>
            </p:nvSpPr>
            <p:spPr bwMode="auto">
              <a:xfrm flipH="1">
                <a:off x="3031990" y="3644898"/>
                <a:ext cx="815928" cy="762868"/>
              </a:xfrm>
              <a:prstGeom prst="wedgeRectCallout">
                <a:avLst/>
              </a:prstGeom>
              <a:solidFill>
                <a:srgbClr val="2EB0A2"/>
              </a:solidFill>
              <a:ln w="19050">
                <a:noFill/>
                <a:round/>
              </a:ln>
              <a:effectLst>
                <a:outerShdw blurRad="63500" sx="102000" sy="102000" algn="ctr" rotWithShape="0">
                  <a:prstClr val="black">
                    <a:alpha val="40000"/>
                  </a:prstClr>
                </a:outerShdw>
              </a:effectLst>
            </p:spPr>
            <p:txBody>
              <a:bodyPr wrap="none" lIns="121920" tIns="60960" rIns="121920" bIns="60960" anchor="ctr" anchorCtr="1"/>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600" b="0" i="0" u="none" strike="noStrike" kern="1200" cap="none" spc="0" normalizeH="0" baseline="0" noProof="1">
                  <a:ln>
                    <a:noFill/>
                  </a:ln>
                  <a:solidFill>
                    <a:srgbClr val="262626">
                      <a:lumMod val="75000"/>
                      <a:lumOff val="25000"/>
                    </a:srgb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9719" name="Oval 18"/>
              <p:cNvSpPr/>
              <p:nvPr/>
            </p:nvSpPr>
            <p:spPr>
              <a:xfrm>
                <a:off x="3163020" y="3749397"/>
                <a:ext cx="553870" cy="553870"/>
              </a:xfrm>
              <a:prstGeom prst="ellipse">
                <a:avLst/>
              </a:prstGeom>
              <a:noFill/>
              <a:ln w="28575" cap="flat" cmpd="sng">
                <a:solidFill>
                  <a:schemeClr val="bg1"/>
                </a:solidFill>
                <a:prstDash val="solid"/>
                <a:round/>
                <a:headEnd type="none" w="med" len="med"/>
                <a:tailEnd type="none" w="med" len="med"/>
              </a:ln>
            </p:spPr>
            <p:txBody>
              <a:bodyPr wrap="none" lIns="121920" tIns="60960" rIns="121920" bIns="60960" anchor="ctr" anchorCtr="1"/>
              <a:p>
                <a:pPr algn="ctr"/>
                <a:endParaRPr lang="en-US" altLang="zh-CN" sz="1600" dirty="0">
                  <a:solidFill>
                    <a:srgbClr val="5C5C5C"/>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3" name="Group 58"/>
            <p:cNvGrpSpPr/>
            <p:nvPr/>
          </p:nvGrpSpPr>
          <p:grpSpPr>
            <a:xfrm>
              <a:off x="10654854" y="4087583"/>
              <a:ext cx="278799" cy="270087"/>
              <a:chOff x="2873375" y="930275"/>
              <a:chExt cx="914400" cy="885825"/>
            </a:xfrm>
            <a:solidFill>
              <a:schemeClr val="bg1"/>
            </a:solidFill>
          </p:grpSpPr>
          <p:sp>
            <p:nvSpPr>
              <p:cNvPr id="84" name="Freeform 10"/>
              <p:cNvSpPr/>
              <p:nvPr/>
            </p:nvSpPr>
            <p:spPr bwMode="auto">
              <a:xfrm>
                <a:off x="3182938" y="1720850"/>
                <a:ext cx="295275" cy="95250"/>
              </a:xfrm>
              <a:custGeom>
                <a:avLst/>
                <a:gdLst/>
                <a:ahLst/>
                <a:cxnLst>
                  <a:cxn ang="0">
                    <a:pos x="83" y="21"/>
                  </a:cxn>
                  <a:cxn ang="0">
                    <a:pos x="77" y="12"/>
                  </a:cxn>
                  <a:cxn ang="0">
                    <a:pos x="75" y="0"/>
                  </a:cxn>
                  <a:cxn ang="0">
                    <a:pos x="17" y="0"/>
                  </a:cxn>
                  <a:cxn ang="0">
                    <a:pos x="15" y="12"/>
                  </a:cxn>
                  <a:cxn ang="0">
                    <a:pos x="9" y="21"/>
                  </a:cxn>
                  <a:cxn ang="0">
                    <a:pos x="4" y="28"/>
                  </a:cxn>
                  <a:cxn ang="0">
                    <a:pos x="46" y="28"/>
                  </a:cxn>
                  <a:cxn ang="0">
                    <a:pos x="88" y="28"/>
                  </a:cxn>
                  <a:cxn ang="0">
                    <a:pos x="83" y="21"/>
                  </a:cxn>
                </a:cxnLst>
                <a:rect l="0" t="0" r="r" b="b"/>
                <a:pathLst>
                  <a:path w="92" h="29">
                    <a:moveTo>
                      <a:pt x="83" y="21"/>
                    </a:moveTo>
                    <a:cubicBezTo>
                      <a:pt x="78" y="17"/>
                      <a:pt x="77" y="12"/>
                      <a:pt x="77" y="12"/>
                    </a:cubicBezTo>
                    <a:cubicBezTo>
                      <a:pt x="75" y="0"/>
                      <a:pt x="75" y="0"/>
                      <a:pt x="75" y="0"/>
                    </a:cubicBezTo>
                    <a:cubicBezTo>
                      <a:pt x="17" y="0"/>
                      <a:pt x="17" y="0"/>
                      <a:pt x="17" y="0"/>
                    </a:cubicBezTo>
                    <a:cubicBezTo>
                      <a:pt x="15" y="12"/>
                      <a:pt x="15" y="12"/>
                      <a:pt x="15" y="12"/>
                    </a:cubicBezTo>
                    <a:cubicBezTo>
                      <a:pt x="15" y="12"/>
                      <a:pt x="14" y="17"/>
                      <a:pt x="9" y="21"/>
                    </a:cubicBezTo>
                    <a:cubicBezTo>
                      <a:pt x="4" y="25"/>
                      <a:pt x="0" y="28"/>
                      <a:pt x="4" y="28"/>
                    </a:cubicBezTo>
                    <a:cubicBezTo>
                      <a:pt x="8" y="29"/>
                      <a:pt x="43" y="28"/>
                      <a:pt x="46" y="28"/>
                    </a:cubicBezTo>
                    <a:cubicBezTo>
                      <a:pt x="49" y="28"/>
                      <a:pt x="84" y="29"/>
                      <a:pt x="88" y="28"/>
                    </a:cubicBezTo>
                    <a:cubicBezTo>
                      <a:pt x="92" y="28"/>
                      <a:pt x="88" y="25"/>
                      <a:pt x="83" y="21"/>
                    </a:cubicBezTo>
                    <a:close/>
                  </a:path>
                </a:pathLst>
              </a:custGeom>
              <a:grpFill/>
              <a:ln w="9525">
                <a:noFill/>
                <a:round/>
              </a:ln>
            </p:spPr>
            <p:txBody>
              <a:bodyPr lIns="121920" tIns="60960" rIns="121920" bIns="6096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1">
                  <a:ln>
                    <a:noFill/>
                  </a:ln>
                  <a:solidFill>
                    <a:srgbClr val="262626"/>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5" name="Freeform 11"/>
              <p:cNvSpPr/>
              <p:nvPr/>
            </p:nvSpPr>
            <p:spPr bwMode="auto">
              <a:xfrm>
                <a:off x="3067050" y="1339850"/>
                <a:ext cx="292100" cy="171450"/>
              </a:xfrm>
              <a:custGeom>
                <a:avLst/>
                <a:gdLst/>
                <a:ahLst/>
                <a:cxnLst>
                  <a:cxn ang="0">
                    <a:pos x="16" y="45"/>
                  </a:cxn>
                  <a:cxn ang="0">
                    <a:pos x="38" y="25"/>
                  </a:cxn>
                  <a:cxn ang="0">
                    <a:pos x="64" y="42"/>
                  </a:cxn>
                  <a:cxn ang="0">
                    <a:pos x="16" y="45"/>
                  </a:cxn>
                </a:cxnLst>
                <a:rect l="0" t="0" r="r" b="b"/>
                <a:pathLst>
                  <a:path w="91" h="53">
                    <a:moveTo>
                      <a:pt x="16" y="45"/>
                    </a:moveTo>
                    <a:cubicBezTo>
                      <a:pt x="31" y="45"/>
                      <a:pt x="33" y="41"/>
                      <a:pt x="38" y="25"/>
                    </a:cubicBezTo>
                    <a:cubicBezTo>
                      <a:pt x="48" y="0"/>
                      <a:pt x="91" y="31"/>
                      <a:pt x="64" y="42"/>
                    </a:cubicBezTo>
                    <a:cubicBezTo>
                      <a:pt x="38" y="53"/>
                      <a:pt x="0" y="45"/>
                      <a:pt x="16" y="45"/>
                    </a:cubicBezTo>
                    <a:close/>
                  </a:path>
                </a:pathLst>
              </a:custGeom>
              <a:grpFill/>
              <a:ln w="9525">
                <a:noFill/>
                <a:round/>
              </a:ln>
            </p:spPr>
            <p:txBody>
              <a:bodyPr lIns="121920" tIns="60960" rIns="121920" bIns="6096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1">
                  <a:ln>
                    <a:noFill/>
                  </a:ln>
                  <a:solidFill>
                    <a:srgbClr val="262626"/>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6" name="Freeform 12"/>
              <p:cNvSpPr>
                <a:spLocks noEditPoints="1"/>
              </p:cNvSpPr>
              <p:nvPr/>
            </p:nvSpPr>
            <p:spPr bwMode="auto">
              <a:xfrm>
                <a:off x="3259138" y="930275"/>
                <a:ext cx="403225" cy="484188"/>
              </a:xfrm>
              <a:custGeom>
                <a:avLst/>
                <a:gdLst/>
                <a:ahLst/>
                <a:cxnLst>
                  <a:cxn ang="0">
                    <a:pos x="117" y="6"/>
                  </a:cxn>
                  <a:cxn ang="0">
                    <a:pos x="89" y="13"/>
                  </a:cxn>
                  <a:cxn ang="0">
                    <a:pos x="8" y="128"/>
                  </a:cxn>
                  <a:cxn ang="0">
                    <a:pos x="8" y="142"/>
                  </a:cxn>
                  <a:cxn ang="0">
                    <a:pos x="21" y="139"/>
                  </a:cxn>
                  <a:cxn ang="0">
                    <a:pos x="116" y="35"/>
                  </a:cxn>
                  <a:cxn ang="0">
                    <a:pos x="117" y="6"/>
                  </a:cxn>
                  <a:cxn ang="0">
                    <a:pos x="96" y="20"/>
                  </a:cxn>
                  <a:cxn ang="0">
                    <a:pos x="91" y="15"/>
                  </a:cxn>
                  <a:cxn ang="0">
                    <a:pos x="109" y="8"/>
                  </a:cxn>
                  <a:cxn ang="0">
                    <a:pos x="96" y="20"/>
                  </a:cxn>
                </a:cxnLst>
                <a:rect l="0" t="0" r="r" b="b"/>
                <a:pathLst>
                  <a:path w="125" h="149">
                    <a:moveTo>
                      <a:pt x="117" y="6"/>
                    </a:moveTo>
                    <a:cubicBezTo>
                      <a:pt x="109" y="0"/>
                      <a:pt x="97" y="3"/>
                      <a:pt x="89" y="13"/>
                    </a:cubicBezTo>
                    <a:cubicBezTo>
                      <a:pt x="8" y="128"/>
                      <a:pt x="8" y="128"/>
                      <a:pt x="8" y="128"/>
                    </a:cubicBezTo>
                    <a:cubicBezTo>
                      <a:pt x="0" y="138"/>
                      <a:pt x="0" y="136"/>
                      <a:pt x="8" y="142"/>
                    </a:cubicBezTo>
                    <a:cubicBezTo>
                      <a:pt x="15" y="148"/>
                      <a:pt x="14" y="149"/>
                      <a:pt x="21" y="139"/>
                    </a:cubicBezTo>
                    <a:cubicBezTo>
                      <a:pt x="116" y="35"/>
                      <a:pt x="116" y="35"/>
                      <a:pt x="116" y="35"/>
                    </a:cubicBezTo>
                    <a:cubicBezTo>
                      <a:pt x="124" y="25"/>
                      <a:pt x="125" y="12"/>
                      <a:pt x="117" y="6"/>
                    </a:cubicBezTo>
                    <a:close/>
                    <a:moveTo>
                      <a:pt x="96" y="20"/>
                    </a:moveTo>
                    <a:cubicBezTo>
                      <a:pt x="96" y="20"/>
                      <a:pt x="95" y="19"/>
                      <a:pt x="91" y="15"/>
                    </a:cubicBezTo>
                    <a:cubicBezTo>
                      <a:pt x="97" y="6"/>
                      <a:pt x="109" y="8"/>
                      <a:pt x="109" y="8"/>
                    </a:cubicBezTo>
                    <a:cubicBezTo>
                      <a:pt x="98" y="14"/>
                      <a:pt x="96" y="20"/>
                      <a:pt x="96" y="20"/>
                    </a:cubicBezTo>
                    <a:close/>
                  </a:path>
                </a:pathLst>
              </a:custGeom>
              <a:grpFill/>
              <a:ln w="9525">
                <a:noFill/>
                <a:round/>
              </a:ln>
            </p:spPr>
            <p:txBody>
              <a:bodyPr lIns="121920" tIns="60960" rIns="121920" bIns="6096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1">
                  <a:ln>
                    <a:noFill/>
                  </a:ln>
                  <a:solidFill>
                    <a:srgbClr val="262626"/>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7" name="Freeform 13"/>
              <p:cNvSpPr/>
              <p:nvPr/>
            </p:nvSpPr>
            <p:spPr bwMode="auto">
              <a:xfrm>
                <a:off x="2873375" y="1076325"/>
                <a:ext cx="914400" cy="609600"/>
              </a:xfrm>
              <a:custGeom>
                <a:avLst/>
                <a:gdLst/>
                <a:ahLst/>
                <a:cxnLst>
                  <a:cxn ang="0">
                    <a:pos x="273" y="0"/>
                  </a:cxn>
                  <a:cxn ang="0">
                    <a:pos x="237" y="0"/>
                  </a:cxn>
                  <a:cxn ang="0">
                    <a:pos x="222" y="17"/>
                  </a:cxn>
                  <a:cxn ang="0">
                    <a:pos x="267" y="17"/>
                  </a:cxn>
                  <a:cxn ang="0">
                    <a:pos x="267" y="154"/>
                  </a:cxn>
                  <a:cxn ang="0">
                    <a:pos x="17" y="154"/>
                  </a:cxn>
                  <a:cxn ang="0">
                    <a:pos x="17" y="17"/>
                  </a:cxn>
                  <a:cxn ang="0">
                    <a:pos x="162" y="17"/>
                  </a:cxn>
                  <a:cxn ang="0">
                    <a:pos x="174" y="0"/>
                  </a:cxn>
                  <a:cxn ang="0">
                    <a:pos x="11" y="0"/>
                  </a:cxn>
                  <a:cxn ang="0">
                    <a:pos x="0" y="11"/>
                  </a:cxn>
                  <a:cxn ang="0">
                    <a:pos x="0" y="176"/>
                  </a:cxn>
                  <a:cxn ang="0">
                    <a:pos x="11" y="188"/>
                  </a:cxn>
                  <a:cxn ang="0">
                    <a:pos x="273" y="188"/>
                  </a:cxn>
                  <a:cxn ang="0">
                    <a:pos x="284" y="176"/>
                  </a:cxn>
                  <a:cxn ang="0">
                    <a:pos x="284" y="11"/>
                  </a:cxn>
                  <a:cxn ang="0">
                    <a:pos x="273" y="0"/>
                  </a:cxn>
                </a:cxnLst>
                <a:rect l="0" t="0" r="r" b="b"/>
                <a:pathLst>
                  <a:path w="284" h="188">
                    <a:moveTo>
                      <a:pt x="273" y="0"/>
                    </a:moveTo>
                    <a:cubicBezTo>
                      <a:pt x="237" y="0"/>
                      <a:pt x="237" y="0"/>
                      <a:pt x="237" y="0"/>
                    </a:cubicBezTo>
                    <a:cubicBezTo>
                      <a:pt x="222" y="17"/>
                      <a:pt x="222" y="17"/>
                      <a:pt x="222" y="17"/>
                    </a:cubicBezTo>
                    <a:cubicBezTo>
                      <a:pt x="267" y="17"/>
                      <a:pt x="267" y="17"/>
                      <a:pt x="267" y="17"/>
                    </a:cubicBezTo>
                    <a:cubicBezTo>
                      <a:pt x="267" y="154"/>
                      <a:pt x="267" y="154"/>
                      <a:pt x="267" y="154"/>
                    </a:cubicBezTo>
                    <a:cubicBezTo>
                      <a:pt x="17" y="154"/>
                      <a:pt x="17" y="154"/>
                      <a:pt x="17" y="154"/>
                    </a:cubicBezTo>
                    <a:cubicBezTo>
                      <a:pt x="17" y="17"/>
                      <a:pt x="17" y="17"/>
                      <a:pt x="17" y="17"/>
                    </a:cubicBezTo>
                    <a:cubicBezTo>
                      <a:pt x="162" y="17"/>
                      <a:pt x="162" y="17"/>
                      <a:pt x="162" y="17"/>
                    </a:cubicBezTo>
                    <a:cubicBezTo>
                      <a:pt x="174" y="0"/>
                      <a:pt x="174" y="0"/>
                      <a:pt x="174" y="0"/>
                    </a:cubicBezTo>
                    <a:cubicBezTo>
                      <a:pt x="11" y="0"/>
                      <a:pt x="11" y="0"/>
                      <a:pt x="11" y="0"/>
                    </a:cubicBezTo>
                    <a:cubicBezTo>
                      <a:pt x="5" y="0"/>
                      <a:pt x="0" y="5"/>
                      <a:pt x="0" y="11"/>
                    </a:cubicBezTo>
                    <a:cubicBezTo>
                      <a:pt x="0" y="176"/>
                      <a:pt x="0" y="176"/>
                      <a:pt x="0" y="176"/>
                    </a:cubicBezTo>
                    <a:cubicBezTo>
                      <a:pt x="0" y="183"/>
                      <a:pt x="5" y="188"/>
                      <a:pt x="11" y="188"/>
                    </a:cubicBezTo>
                    <a:cubicBezTo>
                      <a:pt x="273" y="188"/>
                      <a:pt x="273" y="188"/>
                      <a:pt x="273" y="188"/>
                    </a:cubicBezTo>
                    <a:cubicBezTo>
                      <a:pt x="279" y="188"/>
                      <a:pt x="284" y="183"/>
                      <a:pt x="284" y="176"/>
                    </a:cubicBezTo>
                    <a:cubicBezTo>
                      <a:pt x="284" y="11"/>
                      <a:pt x="284" y="11"/>
                      <a:pt x="284" y="11"/>
                    </a:cubicBezTo>
                    <a:cubicBezTo>
                      <a:pt x="284" y="5"/>
                      <a:pt x="279" y="0"/>
                      <a:pt x="273" y="0"/>
                    </a:cubicBezTo>
                    <a:close/>
                  </a:path>
                </a:pathLst>
              </a:custGeom>
              <a:grpFill/>
              <a:ln w="9525">
                <a:noFill/>
                <a:round/>
              </a:ln>
            </p:spPr>
            <p:txBody>
              <a:bodyPr lIns="121920" tIns="60960" rIns="121920" bIns="6096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1">
                  <a:ln>
                    <a:noFill/>
                  </a:ln>
                  <a:solidFill>
                    <a:srgbClr val="262626"/>
                  </a:solidFill>
                  <a:effectLst/>
                  <a:uLnTx/>
                  <a:uFillTx/>
                  <a:latin typeface="微软雅黑" panose="020B0503020204020204" pitchFamily="34" charset="-122"/>
                  <a:ea typeface="微软雅黑" panose="020B0503020204020204" pitchFamily="34" charset="-122"/>
                  <a:cs typeface="+mn-ea"/>
                  <a:sym typeface="+mn-lt"/>
                </a:endParaRPr>
              </a:p>
            </p:txBody>
          </p:sp>
        </p:grpSp>
      </p:grpSp>
      <p:grpSp>
        <p:nvGrpSpPr>
          <p:cNvPr id="30746" name="组合 1"/>
          <p:cNvGrpSpPr/>
          <p:nvPr/>
        </p:nvGrpSpPr>
        <p:grpSpPr>
          <a:xfrm>
            <a:off x="2159000" y="3246438"/>
            <a:ext cx="479425" cy="485775"/>
            <a:chOff x="2347546" y="3851175"/>
            <a:chExt cx="810521" cy="757813"/>
          </a:xfrm>
        </p:grpSpPr>
        <p:grpSp>
          <p:nvGrpSpPr>
            <p:cNvPr id="29722" name="Group 7"/>
            <p:cNvGrpSpPr/>
            <p:nvPr/>
          </p:nvGrpSpPr>
          <p:grpSpPr>
            <a:xfrm>
              <a:off x="2347546" y="3851175"/>
              <a:ext cx="810521" cy="757813"/>
              <a:chOff x="3031990" y="3644898"/>
              <a:chExt cx="815928" cy="762868"/>
            </a:xfrm>
          </p:grpSpPr>
          <p:sp>
            <p:nvSpPr>
              <p:cNvPr id="65" name="Rectangular Callout 8"/>
              <p:cNvSpPr/>
              <p:nvPr/>
            </p:nvSpPr>
            <p:spPr bwMode="auto">
              <a:xfrm flipH="1">
                <a:off x="3031990" y="3644898"/>
                <a:ext cx="815928" cy="762868"/>
              </a:xfrm>
              <a:prstGeom prst="wedgeRectCallout">
                <a:avLst/>
              </a:prstGeom>
              <a:solidFill>
                <a:srgbClr val="2EB0A2"/>
              </a:solidFill>
              <a:ln w="19050">
                <a:noFill/>
                <a:round/>
              </a:ln>
              <a:effectLst>
                <a:outerShdw blurRad="63500" sx="102000" sy="102000" algn="ctr" rotWithShape="0">
                  <a:prstClr val="black">
                    <a:alpha val="40000"/>
                  </a:prstClr>
                </a:outerShdw>
              </a:effectLst>
            </p:spPr>
            <p:txBody>
              <a:bodyPr wrap="none" lIns="121920" tIns="60960" rIns="121920" bIns="60960" anchor="ctr" anchorCtr="1"/>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600" b="0" i="0" u="none" strike="noStrike" kern="1200" cap="none" spc="0" normalizeH="0" baseline="0" noProof="1">
                  <a:ln>
                    <a:noFill/>
                  </a:ln>
                  <a:solidFill>
                    <a:srgbClr val="262626">
                      <a:lumMod val="75000"/>
                      <a:lumOff val="25000"/>
                    </a:srgb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9724" name="Oval 9"/>
              <p:cNvSpPr/>
              <p:nvPr/>
            </p:nvSpPr>
            <p:spPr>
              <a:xfrm>
                <a:off x="3163020" y="3749397"/>
                <a:ext cx="553870" cy="553870"/>
              </a:xfrm>
              <a:prstGeom prst="ellipse">
                <a:avLst/>
              </a:prstGeom>
              <a:noFill/>
              <a:ln w="28575" cap="flat" cmpd="sng">
                <a:solidFill>
                  <a:schemeClr val="bg1"/>
                </a:solidFill>
                <a:prstDash val="solid"/>
                <a:round/>
                <a:headEnd type="none" w="med" len="med"/>
                <a:tailEnd type="none" w="med" len="med"/>
              </a:ln>
            </p:spPr>
            <p:txBody>
              <a:bodyPr wrap="none" lIns="121920" tIns="60960" rIns="121920" bIns="60960" anchor="ctr" anchorCtr="1"/>
              <a:p>
                <a:pPr algn="ctr"/>
                <a:endParaRPr lang="en-US" altLang="zh-CN" sz="1600" dirty="0">
                  <a:solidFill>
                    <a:srgbClr val="5C5C5C"/>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9725" name="Freeform 20"/>
            <p:cNvSpPr>
              <a:spLocks noEditPoints="1"/>
            </p:cNvSpPr>
            <p:nvPr/>
          </p:nvSpPr>
          <p:spPr>
            <a:xfrm>
              <a:off x="2575931" y="4099813"/>
              <a:ext cx="344903" cy="260537"/>
            </a:xfrm>
            <a:custGeom>
              <a:avLst/>
              <a:gdLst/>
              <a:ahLst/>
              <a:cxnLst>
                <a:cxn ang="0">
                  <a:pos x="981132731" y="144594027"/>
                </a:cxn>
                <a:cxn ang="0">
                  <a:pos x="852459849" y="0"/>
                </a:cxn>
                <a:cxn ang="0">
                  <a:pos x="402104762" y="128528914"/>
                </a:cxn>
                <a:cxn ang="0">
                  <a:pos x="144758998" y="144594027"/>
                </a:cxn>
                <a:cxn ang="0">
                  <a:pos x="0" y="915771522"/>
                </a:cxn>
                <a:cxn ang="0">
                  <a:pos x="1254560600" y="1044300436"/>
                </a:cxn>
                <a:cxn ang="0">
                  <a:pos x="1383233482" y="273122941"/>
                </a:cxn>
                <a:cxn ang="0">
                  <a:pos x="498609423" y="128528914"/>
                </a:cxn>
                <a:cxn ang="0">
                  <a:pos x="852459849" y="80329569"/>
                </a:cxn>
                <a:cxn ang="0">
                  <a:pos x="900710174" y="144594027"/>
                </a:cxn>
                <a:cxn ang="0">
                  <a:pos x="498609423" y="128528914"/>
                </a:cxn>
                <a:cxn ang="0">
                  <a:pos x="1254560600" y="224927604"/>
                </a:cxn>
                <a:cxn ang="0">
                  <a:pos x="1302814936" y="369521631"/>
                </a:cxn>
                <a:cxn ang="0">
                  <a:pos x="1238478495" y="449851201"/>
                </a:cxn>
                <a:cxn ang="0">
                  <a:pos x="804205513" y="449851201"/>
                </a:cxn>
                <a:cxn ang="0">
                  <a:pos x="498609423" y="530184778"/>
                </a:cxn>
                <a:cxn ang="0">
                  <a:pos x="96504662" y="385586743"/>
                </a:cxn>
                <a:cxn ang="0">
                  <a:pos x="144758998" y="224927604"/>
                </a:cxn>
                <a:cxn ang="0">
                  <a:pos x="836373733" y="594449236"/>
                </a:cxn>
                <a:cxn ang="0">
                  <a:pos x="579027969" y="626579460"/>
                </a:cxn>
                <a:cxn ang="0">
                  <a:pos x="546859749" y="546249891"/>
                </a:cxn>
                <a:cxn ang="0">
                  <a:pos x="804205513" y="514115658"/>
                </a:cxn>
                <a:cxn ang="0">
                  <a:pos x="1254560600" y="963970867"/>
                </a:cxn>
                <a:cxn ang="0">
                  <a:pos x="96504662" y="915771522"/>
                </a:cxn>
                <a:cxn ang="0">
                  <a:pos x="144758998" y="915771522"/>
                </a:cxn>
                <a:cxn ang="0">
                  <a:pos x="997214836" y="899706410"/>
                </a:cxn>
                <a:cxn ang="0">
                  <a:pos x="144758998" y="867572177"/>
                </a:cxn>
                <a:cxn ang="0">
                  <a:pos x="96504662" y="481985433"/>
                </a:cxn>
                <a:cxn ang="0">
                  <a:pos x="144758998" y="498050546"/>
                </a:cxn>
                <a:cxn ang="0">
                  <a:pos x="498609423" y="594449236"/>
                </a:cxn>
                <a:cxn ang="0">
                  <a:pos x="804205513" y="690843917"/>
                </a:cxn>
                <a:cxn ang="0">
                  <a:pos x="900710174" y="594449236"/>
                </a:cxn>
                <a:cxn ang="0">
                  <a:pos x="1254560600" y="498050546"/>
                </a:cxn>
                <a:cxn ang="0">
                  <a:pos x="1302814936" y="819372832"/>
                </a:cxn>
                <a:cxn ang="0">
                  <a:pos x="1093719497" y="867572177"/>
                </a:cxn>
                <a:cxn ang="0">
                  <a:pos x="1093719497" y="915771522"/>
                </a:cxn>
                <a:cxn ang="0">
                  <a:pos x="1302814936" y="899706410"/>
                </a:cxn>
                <a:cxn ang="0">
                  <a:pos x="1254560600" y="963970867"/>
                </a:cxn>
              </a:cxnLst>
              <a:pathLst>
                <a:path w="86" h="65">
                  <a:moveTo>
                    <a:pt x="78" y="9"/>
                  </a:moveTo>
                  <a:cubicBezTo>
                    <a:pt x="61" y="9"/>
                    <a:pt x="61" y="9"/>
                    <a:pt x="61" y="9"/>
                  </a:cubicBezTo>
                  <a:cubicBezTo>
                    <a:pt x="61" y="8"/>
                    <a:pt x="61" y="8"/>
                    <a:pt x="61" y="8"/>
                  </a:cubicBezTo>
                  <a:cubicBezTo>
                    <a:pt x="61" y="4"/>
                    <a:pt x="57" y="0"/>
                    <a:pt x="53" y="0"/>
                  </a:cubicBezTo>
                  <a:cubicBezTo>
                    <a:pt x="34" y="0"/>
                    <a:pt x="34" y="0"/>
                    <a:pt x="34" y="0"/>
                  </a:cubicBezTo>
                  <a:cubicBezTo>
                    <a:pt x="29" y="0"/>
                    <a:pt x="25" y="4"/>
                    <a:pt x="25" y="8"/>
                  </a:cubicBezTo>
                  <a:cubicBezTo>
                    <a:pt x="25" y="9"/>
                    <a:pt x="25" y="9"/>
                    <a:pt x="25" y="9"/>
                  </a:cubicBezTo>
                  <a:cubicBezTo>
                    <a:pt x="9" y="9"/>
                    <a:pt x="9" y="9"/>
                    <a:pt x="9" y="9"/>
                  </a:cubicBezTo>
                  <a:cubicBezTo>
                    <a:pt x="4" y="9"/>
                    <a:pt x="0" y="13"/>
                    <a:pt x="0" y="17"/>
                  </a:cubicBezTo>
                  <a:cubicBezTo>
                    <a:pt x="0" y="57"/>
                    <a:pt x="0" y="57"/>
                    <a:pt x="0" y="57"/>
                  </a:cubicBezTo>
                  <a:cubicBezTo>
                    <a:pt x="0" y="62"/>
                    <a:pt x="4" y="65"/>
                    <a:pt x="9" y="65"/>
                  </a:cubicBezTo>
                  <a:cubicBezTo>
                    <a:pt x="78" y="65"/>
                    <a:pt x="78" y="65"/>
                    <a:pt x="78" y="65"/>
                  </a:cubicBezTo>
                  <a:cubicBezTo>
                    <a:pt x="82" y="65"/>
                    <a:pt x="86" y="62"/>
                    <a:pt x="86" y="57"/>
                  </a:cubicBezTo>
                  <a:cubicBezTo>
                    <a:pt x="86" y="17"/>
                    <a:pt x="86" y="17"/>
                    <a:pt x="86" y="17"/>
                  </a:cubicBezTo>
                  <a:cubicBezTo>
                    <a:pt x="86" y="13"/>
                    <a:pt x="82" y="9"/>
                    <a:pt x="78" y="9"/>
                  </a:cubicBezTo>
                  <a:close/>
                  <a:moveTo>
                    <a:pt x="31" y="8"/>
                  </a:moveTo>
                  <a:cubicBezTo>
                    <a:pt x="31" y="7"/>
                    <a:pt x="32" y="5"/>
                    <a:pt x="34" y="5"/>
                  </a:cubicBezTo>
                  <a:cubicBezTo>
                    <a:pt x="53" y="5"/>
                    <a:pt x="53" y="5"/>
                    <a:pt x="53" y="5"/>
                  </a:cubicBezTo>
                  <a:cubicBezTo>
                    <a:pt x="54" y="5"/>
                    <a:pt x="56" y="7"/>
                    <a:pt x="56" y="8"/>
                  </a:cubicBezTo>
                  <a:cubicBezTo>
                    <a:pt x="56" y="9"/>
                    <a:pt x="56" y="9"/>
                    <a:pt x="56" y="9"/>
                  </a:cubicBezTo>
                  <a:cubicBezTo>
                    <a:pt x="31" y="9"/>
                    <a:pt x="31" y="9"/>
                    <a:pt x="31" y="9"/>
                  </a:cubicBezTo>
                  <a:lnTo>
                    <a:pt x="31" y="8"/>
                  </a:lnTo>
                  <a:close/>
                  <a:moveTo>
                    <a:pt x="9" y="14"/>
                  </a:moveTo>
                  <a:cubicBezTo>
                    <a:pt x="78" y="14"/>
                    <a:pt x="78" y="14"/>
                    <a:pt x="78" y="14"/>
                  </a:cubicBezTo>
                  <a:cubicBezTo>
                    <a:pt x="79" y="14"/>
                    <a:pt x="81" y="16"/>
                    <a:pt x="81" y="17"/>
                  </a:cubicBezTo>
                  <a:cubicBezTo>
                    <a:pt x="81" y="23"/>
                    <a:pt x="81" y="23"/>
                    <a:pt x="81" y="23"/>
                  </a:cubicBezTo>
                  <a:cubicBezTo>
                    <a:pt x="81" y="23"/>
                    <a:pt x="81" y="23"/>
                    <a:pt x="81" y="23"/>
                  </a:cubicBezTo>
                  <a:cubicBezTo>
                    <a:pt x="81" y="25"/>
                    <a:pt x="80" y="27"/>
                    <a:pt x="77" y="28"/>
                  </a:cubicBezTo>
                  <a:cubicBezTo>
                    <a:pt x="56" y="33"/>
                    <a:pt x="56" y="33"/>
                    <a:pt x="56" y="33"/>
                  </a:cubicBezTo>
                  <a:cubicBezTo>
                    <a:pt x="56" y="31"/>
                    <a:pt x="53" y="28"/>
                    <a:pt x="50" y="28"/>
                  </a:cubicBezTo>
                  <a:cubicBezTo>
                    <a:pt x="36" y="28"/>
                    <a:pt x="36" y="28"/>
                    <a:pt x="36" y="28"/>
                  </a:cubicBezTo>
                  <a:cubicBezTo>
                    <a:pt x="33" y="28"/>
                    <a:pt x="31" y="31"/>
                    <a:pt x="31" y="33"/>
                  </a:cubicBezTo>
                  <a:cubicBezTo>
                    <a:pt x="10" y="28"/>
                    <a:pt x="10" y="28"/>
                    <a:pt x="10" y="28"/>
                  </a:cubicBezTo>
                  <a:cubicBezTo>
                    <a:pt x="7" y="27"/>
                    <a:pt x="6" y="25"/>
                    <a:pt x="6" y="24"/>
                  </a:cubicBezTo>
                  <a:cubicBezTo>
                    <a:pt x="6" y="17"/>
                    <a:pt x="6" y="17"/>
                    <a:pt x="6" y="17"/>
                  </a:cubicBezTo>
                  <a:cubicBezTo>
                    <a:pt x="6" y="16"/>
                    <a:pt x="7" y="14"/>
                    <a:pt x="9" y="14"/>
                  </a:cubicBezTo>
                  <a:close/>
                  <a:moveTo>
                    <a:pt x="52" y="34"/>
                  </a:moveTo>
                  <a:cubicBezTo>
                    <a:pt x="52" y="37"/>
                    <a:pt x="52" y="37"/>
                    <a:pt x="52" y="37"/>
                  </a:cubicBezTo>
                  <a:cubicBezTo>
                    <a:pt x="52" y="38"/>
                    <a:pt x="51" y="39"/>
                    <a:pt x="50" y="39"/>
                  </a:cubicBezTo>
                  <a:cubicBezTo>
                    <a:pt x="36" y="39"/>
                    <a:pt x="36" y="39"/>
                    <a:pt x="36" y="39"/>
                  </a:cubicBezTo>
                  <a:cubicBezTo>
                    <a:pt x="35" y="39"/>
                    <a:pt x="34" y="38"/>
                    <a:pt x="34" y="37"/>
                  </a:cubicBezTo>
                  <a:cubicBezTo>
                    <a:pt x="34" y="34"/>
                    <a:pt x="34" y="34"/>
                    <a:pt x="34" y="34"/>
                  </a:cubicBezTo>
                  <a:cubicBezTo>
                    <a:pt x="34" y="33"/>
                    <a:pt x="35" y="32"/>
                    <a:pt x="36" y="32"/>
                  </a:cubicBezTo>
                  <a:cubicBezTo>
                    <a:pt x="50" y="32"/>
                    <a:pt x="50" y="32"/>
                    <a:pt x="50" y="32"/>
                  </a:cubicBezTo>
                  <a:cubicBezTo>
                    <a:pt x="51" y="32"/>
                    <a:pt x="52" y="33"/>
                    <a:pt x="52" y="34"/>
                  </a:cubicBezTo>
                  <a:close/>
                  <a:moveTo>
                    <a:pt x="78" y="60"/>
                  </a:moveTo>
                  <a:cubicBezTo>
                    <a:pt x="9" y="60"/>
                    <a:pt x="9" y="60"/>
                    <a:pt x="9" y="60"/>
                  </a:cubicBezTo>
                  <a:cubicBezTo>
                    <a:pt x="7" y="60"/>
                    <a:pt x="6" y="59"/>
                    <a:pt x="6" y="57"/>
                  </a:cubicBezTo>
                  <a:cubicBezTo>
                    <a:pt x="6" y="56"/>
                    <a:pt x="6" y="56"/>
                    <a:pt x="6" y="56"/>
                  </a:cubicBezTo>
                  <a:cubicBezTo>
                    <a:pt x="7" y="57"/>
                    <a:pt x="8" y="57"/>
                    <a:pt x="9" y="57"/>
                  </a:cubicBezTo>
                  <a:cubicBezTo>
                    <a:pt x="60" y="57"/>
                    <a:pt x="60" y="57"/>
                    <a:pt x="60" y="57"/>
                  </a:cubicBezTo>
                  <a:cubicBezTo>
                    <a:pt x="61" y="57"/>
                    <a:pt x="62" y="57"/>
                    <a:pt x="62" y="56"/>
                  </a:cubicBezTo>
                  <a:cubicBezTo>
                    <a:pt x="62" y="55"/>
                    <a:pt x="61" y="54"/>
                    <a:pt x="60" y="54"/>
                  </a:cubicBezTo>
                  <a:cubicBezTo>
                    <a:pt x="9" y="54"/>
                    <a:pt x="9" y="54"/>
                    <a:pt x="9" y="54"/>
                  </a:cubicBezTo>
                  <a:cubicBezTo>
                    <a:pt x="8" y="54"/>
                    <a:pt x="6" y="53"/>
                    <a:pt x="6" y="51"/>
                  </a:cubicBezTo>
                  <a:cubicBezTo>
                    <a:pt x="6" y="30"/>
                    <a:pt x="6" y="30"/>
                    <a:pt x="6" y="30"/>
                  </a:cubicBezTo>
                  <a:cubicBezTo>
                    <a:pt x="7" y="31"/>
                    <a:pt x="8" y="31"/>
                    <a:pt x="9" y="31"/>
                  </a:cubicBezTo>
                  <a:cubicBezTo>
                    <a:pt x="9" y="31"/>
                    <a:pt x="9" y="31"/>
                    <a:pt x="9" y="31"/>
                  </a:cubicBezTo>
                  <a:cubicBezTo>
                    <a:pt x="31" y="37"/>
                    <a:pt x="31" y="37"/>
                    <a:pt x="31" y="37"/>
                  </a:cubicBezTo>
                  <a:cubicBezTo>
                    <a:pt x="31" y="37"/>
                    <a:pt x="31" y="37"/>
                    <a:pt x="31" y="37"/>
                  </a:cubicBezTo>
                  <a:cubicBezTo>
                    <a:pt x="31" y="40"/>
                    <a:pt x="33" y="43"/>
                    <a:pt x="36" y="43"/>
                  </a:cubicBezTo>
                  <a:cubicBezTo>
                    <a:pt x="50" y="43"/>
                    <a:pt x="50" y="43"/>
                    <a:pt x="50" y="43"/>
                  </a:cubicBezTo>
                  <a:cubicBezTo>
                    <a:pt x="53" y="43"/>
                    <a:pt x="56" y="40"/>
                    <a:pt x="56" y="37"/>
                  </a:cubicBezTo>
                  <a:cubicBezTo>
                    <a:pt x="56" y="37"/>
                    <a:pt x="56" y="37"/>
                    <a:pt x="56" y="37"/>
                  </a:cubicBezTo>
                  <a:cubicBezTo>
                    <a:pt x="77" y="31"/>
                    <a:pt x="77" y="31"/>
                    <a:pt x="77" y="31"/>
                  </a:cubicBezTo>
                  <a:cubicBezTo>
                    <a:pt x="78" y="31"/>
                    <a:pt x="78" y="31"/>
                    <a:pt x="78" y="31"/>
                  </a:cubicBezTo>
                  <a:cubicBezTo>
                    <a:pt x="79" y="31"/>
                    <a:pt x="80" y="31"/>
                    <a:pt x="81" y="30"/>
                  </a:cubicBezTo>
                  <a:cubicBezTo>
                    <a:pt x="81" y="51"/>
                    <a:pt x="81" y="51"/>
                    <a:pt x="81" y="51"/>
                  </a:cubicBezTo>
                  <a:cubicBezTo>
                    <a:pt x="80" y="53"/>
                    <a:pt x="79" y="54"/>
                    <a:pt x="77" y="54"/>
                  </a:cubicBezTo>
                  <a:cubicBezTo>
                    <a:pt x="68" y="54"/>
                    <a:pt x="68" y="54"/>
                    <a:pt x="68" y="54"/>
                  </a:cubicBezTo>
                  <a:cubicBezTo>
                    <a:pt x="67" y="54"/>
                    <a:pt x="67" y="55"/>
                    <a:pt x="67" y="56"/>
                  </a:cubicBezTo>
                  <a:cubicBezTo>
                    <a:pt x="67" y="57"/>
                    <a:pt x="67" y="57"/>
                    <a:pt x="68" y="57"/>
                  </a:cubicBezTo>
                  <a:cubicBezTo>
                    <a:pt x="77" y="57"/>
                    <a:pt x="77" y="57"/>
                    <a:pt x="77" y="57"/>
                  </a:cubicBezTo>
                  <a:cubicBezTo>
                    <a:pt x="78" y="57"/>
                    <a:pt x="80" y="57"/>
                    <a:pt x="81" y="56"/>
                  </a:cubicBezTo>
                  <a:cubicBezTo>
                    <a:pt x="81" y="57"/>
                    <a:pt x="81" y="57"/>
                    <a:pt x="81" y="57"/>
                  </a:cubicBezTo>
                  <a:cubicBezTo>
                    <a:pt x="81" y="59"/>
                    <a:pt x="79" y="60"/>
                    <a:pt x="78" y="60"/>
                  </a:cubicBezTo>
                  <a:close/>
                </a:path>
              </a:pathLst>
            </a:custGeom>
            <a:solidFill>
              <a:schemeClr val="bg1"/>
            </a:solidFill>
            <a:ln w="9525">
              <a:noFill/>
            </a:ln>
          </p:spPr>
          <p:txBody>
            <a:bodyPr/>
            <a:p>
              <a:endParaRPr lang="zh-CN" altLang="en-US"/>
            </a:p>
          </p:txBody>
        </p:sp>
      </p:grpSp>
      <p:grpSp>
        <p:nvGrpSpPr>
          <p:cNvPr id="29726" name="组合 54"/>
          <p:cNvGrpSpPr/>
          <p:nvPr/>
        </p:nvGrpSpPr>
        <p:grpSpPr>
          <a:xfrm rot="-2217389">
            <a:off x="-844550" y="-1276350"/>
            <a:ext cx="4643438" cy="3079750"/>
            <a:chOff x="1164752" y="-921225"/>
            <a:chExt cx="10541037" cy="7446647"/>
          </a:xfrm>
        </p:grpSpPr>
        <p:sp>
          <p:nvSpPr>
            <p:cNvPr id="56" name="椭圆 55"/>
            <p:cNvSpPr/>
            <p:nvPr/>
          </p:nvSpPr>
          <p:spPr>
            <a:xfrm>
              <a:off x="9814557" y="4632724"/>
              <a:ext cx="1891982" cy="1892371"/>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57" name="椭圆 56"/>
            <p:cNvSpPr/>
            <p:nvPr/>
          </p:nvSpPr>
          <p:spPr>
            <a:xfrm>
              <a:off x="2702024" y="-731229"/>
              <a:ext cx="3643416" cy="3642717"/>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58" name="椭圆 57"/>
            <p:cNvSpPr/>
            <p:nvPr/>
          </p:nvSpPr>
          <p:spPr>
            <a:xfrm>
              <a:off x="3123902" y="374275"/>
              <a:ext cx="5211056" cy="3642717"/>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59" name="椭圆 58"/>
            <p:cNvSpPr/>
            <p:nvPr/>
          </p:nvSpPr>
          <p:spPr>
            <a:xfrm>
              <a:off x="5162629" y="-922582"/>
              <a:ext cx="5629093" cy="563104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97" name="椭圆 96"/>
            <p:cNvSpPr/>
            <p:nvPr/>
          </p:nvSpPr>
          <p:spPr>
            <a:xfrm>
              <a:off x="3294494" y="809791"/>
              <a:ext cx="5632698" cy="563104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98" name="椭圆 97"/>
            <p:cNvSpPr/>
            <p:nvPr/>
          </p:nvSpPr>
          <p:spPr>
            <a:xfrm rot="1259699">
              <a:off x="6391853" y="3783254"/>
              <a:ext cx="2519038" cy="2345311"/>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99" name="椭圆 98"/>
            <p:cNvSpPr/>
            <p:nvPr/>
          </p:nvSpPr>
          <p:spPr>
            <a:xfrm>
              <a:off x="1169374" y="347335"/>
              <a:ext cx="926171" cy="925074"/>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grpSp>
      <p:sp>
        <p:nvSpPr>
          <p:cNvPr id="29734" name="矩形 5"/>
          <p:cNvSpPr/>
          <p:nvPr/>
        </p:nvSpPr>
        <p:spPr>
          <a:xfrm>
            <a:off x="436563" y="620713"/>
            <a:ext cx="3433762" cy="584200"/>
          </a:xfrm>
          <a:prstGeom prst="rect">
            <a:avLst/>
          </a:prstGeom>
          <a:noFill/>
          <a:ln w="9525">
            <a:noFill/>
          </a:ln>
        </p:spPr>
        <p:txBody>
          <a:bodyPr wrap="none" anchor="t" anchorCtr="0">
            <a:spAutoFit/>
          </a:bodyPr>
          <a:p>
            <a:r>
              <a:rPr lang="zh-CN" altLang="en-US" sz="3200" b="1" dirty="0">
                <a:latin typeface="微软雅黑" panose="020B0503020204020204" pitchFamily="34" charset="-122"/>
                <a:ea typeface="微软雅黑" panose="020B0503020204020204" pitchFamily="34" charset="-122"/>
                <a:sym typeface="微软雅黑" panose="020B0503020204020204" pitchFamily="34" charset="-122"/>
              </a:rPr>
              <a:t>县、乡镇用户角色</a:t>
            </a:r>
            <a:endParaRPr lang="zh-CN" altLang="en-US" sz="3200" b="1"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91" name="图片占位符 4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443730" y="1905635"/>
            <a:ext cx="1277620" cy="1165225"/>
          </a:xfrm>
          <a:prstGeom prst="ellipse">
            <a:avLst/>
          </a:prstGeom>
          <a:pattFill prst="dkDnDiag">
            <a:fgClr>
              <a:schemeClr val="accent1"/>
            </a:fgClr>
            <a:bgClr>
              <a:schemeClr val="bg1"/>
            </a:bgClr>
          </a:pattFill>
        </p:spPr>
      </p:pic>
      <p:pic>
        <p:nvPicPr>
          <p:cNvPr id="93" name="图片占位符 4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933794" y="1906373"/>
            <a:ext cx="1277053" cy="1165105"/>
          </a:xfrm>
          <a:prstGeom prst="ellipse">
            <a:avLst/>
          </a:prstGeom>
          <a:pattFill prst="dkDnDiag">
            <a:fgClr>
              <a:schemeClr val="accent1"/>
            </a:fgClr>
            <a:bgClr>
              <a:schemeClr val="bg1"/>
            </a:bgClr>
          </a:pattFill>
        </p:spPr>
      </p:pic>
      <p:pic>
        <p:nvPicPr>
          <p:cNvPr id="95" name="图片占位符 4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295193" y="1907014"/>
            <a:ext cx="1277052" cy="1165087"/>
          </a:xfrm>
          <a:prstGeom prst="ellipse">
            <a:avLst/>
          </a:prstGeom>
          <a:pattFill prst="dkDnDiag">
            <a:fgClr>
              <a:schemeClr val="accent1"/>
            </a:fgClr>
            <a:bgClr>
              <a:schemeClr val="bg1"/>
            </a:bgClr>
          </a:pattFill>
        </p:spPr>
      </p:pic>
      <p:sp>
        <p:nvSpPr>
          <p:cNvPr id="30764" name="矩形 115"/>
          <p:cNvSpPr/>
          <p:nvPr/>
        </p:nvSpPr>
        <p:spPr>
          <a:xfrm>
            <a:off x="1763713" y="2289175"/>
            <a:ext cx="1266825" cy="398463"/>
          </a:xfrm>
          <a:prstGeom prst="rect">
            <a:avLst/>
          </a:prstGeom>
          <a:noFill/>
          <a:ln w="9525">
            <a:noFill/>
          </a:ln>
        </p:spPr>
        <p:txBody>
          <a:bodyPr anchor="t" anchorCtr="0">
            <a:spAutoFit/>
          </a:bodyPr>
          <a:p>
            <a:r>
              <a:rPr lang="zh-CN" altLang="en-US" sz="2000" b="1" dirty="0">
                <a:solidFill>
                  <a:schemeClr val="bg1"/>
                </a:solidFill>
                <a:latin typeface="微软雅黑" panose="020B0503020204020204" pitchFamily="34" charset="-122"/>
                <a:ea typeface="微软雅黑" panose="020B0503020204020204" pitchFamily="34" charset="-122"/>
              </a:rPr>
              <a:t>区管理</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0765" name="矩形 116"/>
          <p:cNvSpPr/>
          <p:nvPr/>
        </p:nvSpPr>
        <p:spPr>
          <a:xfrm>
            <a:off x="4637088" y="2220913"/>
            <a:ext cx="979487" cy="706437"/>
          </a:xfrm>
          <a:prstGeom prst="rect">
            <a:avLst/>
          </a:prstGeom>
          <a:noFill/>
          <a:ln w="9525">
            <a:noFill/>
          </a:ln>
        </p:spPr>
        <p:txBody>
          <a:bodyPr wrap="square" anchor="t" anchorCtr="0">
            <a:spAutoFit/>
          </a:bodyPr>
          <a:p>
            <a:r>
              <a:rPr lang="zh-CN" altLang="en-US" sz="2000" b="1" dirty="0">
                <a:solidFill>
                  <a:schemeClr val="bg1"/>
                </a:solidFill>
                <a:latin typeface="微软雅黑" panose="020B0503020204020204" pitchFamily="34" charset="-122"/>
                <a:ea typeface="微软雅黑" panose="020B0503020204020204" pitchFamily="34" charset="-122"/>
              </a:rPr>
              <a:t>区、乡镇操作</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0766" name="矩形 117"/>
          <p:cNvSpPr/>
          <p:nvPr/>
        </p:nvSpPr>
        <p:spPr>
          <a:xfrm>
            <a:off x="7010400" y="2289175"/>
            <a:ext cx="1200150" cy="400050"/>
          </a:xfrm>
          <a:prstGeom prst="rect">
            <a:avLst/>
          </a:prstGeom>
          <a:noFill/>
          <a:ln w="9525">
            <a:noFill/>
          </a:ln>
        </p:spPr>
        <p:txBody>
          <a:bodyPr wrap="none" anchor="t" anchorCtr="0">
            <a:spAutoFit/>
          </a:bodyPr>
          <a:p>
            <a:r>
              <a:rPr lang="zh-CN" altLang="en-US" sz="2000" b="1" dirty="0">
                <a:solidFill>
                  <a:schemeClr val="bg1"/>
                </a:solidFill>
                <a:latin typeface="微软雅黑" panose="020B0503020204020204" pitchFamily="34" charset="-122"/>
                <a:ea typeface="微软雅黑" panose="020B0503020204020204" pitchFamily="34" charset="-122"/>
              </a:rPr>
              <a:t>区县财政</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0767" name="文本框 1"/>
          <p:cNvSpPr txBox="1"/>
          <p:nvPr/>
        </p:nvSpPr>
        <p:spPr>
          <a:xfrm>
            <a:off x="9463088" y="2152650"/>
            <a:ext cx="973137" cy="708025"/>
          </a:xfrm>
          <a:prstGeom prst="rect">
            <a:avLst/>
          </a:prstGeom>
          <a:noFill/>
          <a:ln w="9525">
            <a:noFill/>
          </a:ln>
        </p:spPr>
        <p:txBody>
          <a:bodyPr wrap="square" anchor="t" anchorCtr="0">
            <a:spAutoFit/>
          </a:bodyPr>
          <a:p>
            <a:r>
              <a:rPr lang="zh-CN" altLang="en-US" sz="2000" b="1" dirty="0">
                <a:solidFill>
                  <a:schemeClr val="bg1"/>
                </a:solidFill>
                <a:latin typeface="微软雅黑" panose="020B0503020204020204" pitchFamily="34" charset="-122"/>
                <a:ea typeface="微软雅黑" panose="020B0503020204020204" pitchFamily="34" charset="-122"/>
              </a:rPr>
              <a:t>区、乡镇浏览</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1477963" y="3732213"/>
            <a:ext cx="1836737" cy="1198562"/>
          </a:xfrm>
          <a:prstGeom prst="rect">
            <a:avLst/>
          </a:prstGeom>
          <a:noFill/>
          <a:ln w="9525">
            <a:noFill/>
          </a:ln>
        </p:spPr>
        <p:txBody>
          <a:bodyPr anchor="t" anchorCtr="0">
            <a:spAutoFit/>
          </a:bodyPr>
          <a:p>
            <a:pPr>
              <a:lnSpc>
                <a:spcPct val="150000"/>
              </a:lnSpc>
            </a:pPr>
            <a:r>
              <a:rPr lang="zh-CN" altLang="en-US" sz="1200" dirty="0">
                <a:latin typeface="微软雅黑" panose="020B0503020204020204" pitchFamily="34" charset="-122"/>
                <a:ea typeface="微软雅黑" panose="020B0503020204020204" pitchFamily="34" charset="-122"/>
                <a:sym typeface="Lato Light" charset="0"/>
              </a:rPr>
              <a:t>      </a:t>
            </a:r>
            <a:r>
              <a:rPr lang="zh-CN" altLang="en-US" sz="1600" b="1" dirty="0">
                <a:solidFill>
                  <a:srgbClr val="595959"/>
                </a:solidFill>
                <a:latin typeface="微软雅黑" panose="020B0503020204020204" pitchFamily="34" charset="-122"/>
                <a:ea typeface="微软雅黑" panose="020B0503020204020204" pitchFamily="34" charset="-122"/>
                <a:sym typeface="Lato Light" charset="0"/>
              </a:rPr>
              <a:t>区县管理用户在系统中，前期主要进行有关设置，后期对本县补贴申请情况进行查询统计</a:t>
            </a:r>
            <a:r>
              <a:rPr lang="zh-CN" altLang="en-US" sz="1200" dirty="0">
                <a:latin typeface="微软雅黑" panose="020B0503020204020204" pitchFamily="34" charset="-122"/>
                <a:ea typeface="微软雅黑" panose="020B0503020204020204" pitchFamily="34" charset="-122"/>
                <a:sym typeface="Lato Light" charset="0"/>
              </a:rPr>
              <a:t>。</a:t>
            </a:r>
            <a:endParaRPr lang="zh-CN" altLang="en-US" sz="1200" dirty="0">
              <a:latin typeface="微软雅黑" panose="020B0503020204020204" pitchFamily="34" charset="-122"/>
              <a:ea typeface="微软雅黑" panose="020B0503020204020204" pitchFamily="34" charset="-122"/>
            </a:endParaRPr>
          </a:p>
        </p:txBody>
      </p:sp>
      <p:sp>
        <p:nvSpPr>
          <p:cNvPr id="53" name="文本框 52"/>
          <p:cNvSpPr txBox="1"/>
          <p:nvPr/>
        </p:nvSpPr>
        <p:spPr>
          <a:xfrm>
            <a:off x="3932238" y="3670300"/>
            <a:ext cx="2379662" cy="2676525"/>
          </a:xfrm>
          <a:prstGeom prst="rect">
            <a:avLst/>
          </a:prstGeom>
          <a:noFill/>
          <a:ln w="9525">
            <a:noFill/>
          </a:ln>
        </p:spPr>
        <p:txBody>
          <a:bodyPr anchor="t" anchorCtr="0">
            <a:spAutoFit/>
          </a:bodyPr>
          <a:p>
            <a:pPr>
              <a:lnSpc>
                <a:spcPct val="150000"/>
              </a:lnSpc>
            </a:pPr>
            <a:r>
              <a:rPr lang="zh-CN" altLang="en-US" sz="1600" b="1" dirty="0">
                <a:solidFill>
                  <a:srgbClr val="595959"/>
                </a:solidFill>
                <a:latin typeface="微软雅黑" panose="020B0503020204020204" pitchFamily="34" charset="-122"/>
                <a:ea typeface="微软雅黑" panose="020B0503020204020204" pitchFamily="34" charset="-122"/>
                <a:sym typeface="Lato Light" charset="0"/>
              </a:rPr>
              <a:t> 区、乡镇操作用户在系统中，主要进行补贴申请的录入、资料审核、出具资金申请表等办补流程方面的操作，后期对本县补贴申请情况进行查询统计。</a:t>
            </a:r>
            <a:endParaRPr lang="zh-CN" altLang="en-US" sz="1600" b="1" dirty="0">
              <a:solidFill>
                <a:srgbClr val="595959"/>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6477000" y="3613150"/>
            <a:ext cx="2268538" cy="1754188"/>
          </a:xfrm>
          <a:prstGeom prst="rect">
            <a:avLst/>
          </a:prstGeom>
          <a:noFill/>
          <a:ln w="9525">
            <a:noFill/>
          </a:ln>
        </p:spPr>
        <p:txBody>
          <a:bodyPr anchor="t" anchorCtr="0">
            <a:spAutoFit/>
          </a:bodyPr>
          <a:p>
            <a:pPr>
              <a:lnSpc>
                <a:spcPct val="150000"/>
              </a:lnSpc>
            </a:pPr>
            <a:r>
              <a:rPr lang="zh-CN" altLang="en-US" sz="1600" b="1"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区县财政用户在系统中，主要对补贴申请实际当中完成资金兑付后，同步在系统中对申请进行确认结算操作。也可对系统中提交申请结算的数据进行查询了解。</a:t>
            </a:r>
            <a:endParaRPr lang="zh-CN" altLang="en-US" sz="1600" b="1" dirty="0">
              <a:solidFill>
                <a:srgbClr val="595959"/>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9183688" y="3613150"/>
            <a:ext cx="2020887" cy="1198563"/>
          </a:xfrm>
          <a:prstGeom prst="rect">
            <a:avLst/>
          </a:prstGeom>
          <a:noFill/>
          <a:ln w="9525">
            <a:noFill/>
          </a:ln>
        </p:spPr>
        <p:txBody>
          <a:bodyPr anchor="t" anchorCtr="0">
            <a:spAutoFit/>
          </a:bodyPr>
          <a:p>
            <a:pPr>
              <a:lnSpc>
                <a:spcPct val="150000"/>
              </a:lnSpc>
            </a:pPr>
            <a:r>
              <a:rPr lang="zh-CN" altLang="en-US" sz="1600" b="1" dirty="0">
                <a:solidFill>
                  <a:srgbClr val="595959"/>
                </a:solidFill>
                <a:latin typeface="微软雅黑" panose="020B0503020204020204" pitchFamily="34" charset="-122"/>
                <a:ea typeface="微软雅黑" panose="020B0503020204020204" pitchFamily="34" charset="-122"/>
                <a:sym typeface="Lato Light" charset="0"/>
              </a:rPr>
              <a:t>用户在系统中，只具备对申请查询、查看、统计、资金进度的了解，不能对申请做出流程操作。</a:t>
            </a:r>
            <a:endParaRPr lang="zh-CN" altLang="en-US" sz="1600" b="1" dirty="0">
              <a:solidFill>
                <a:srgbClr val="595959"/>
              </a:solidFill>
              <a:latin typeface="微软雅黑" panose="020B0503020204020204" pitchFamily="34" charset="-122"/>
              <a:ea typeface="微软雅黑" panose="020B0503020204020204" pitchFamily="34" charset="-122"/>
            </a:endParaRPr>
          </a:p>
        </p:txBody>
      </p:sp>
      <p:sp>
        <p:nvSpPr>
          <p:cNvPr id="2" name="矩形 1"/>
          <p:cNvSpPr/>
          <p:nvPr/>
        </p:nvSpPr>
        <p:spPr>
          <a:xfrm>
            <a:off x="11053763" y="1435100"/>
            <a:ext cx="919163" cy="2146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trike="noStrike" noProof="1"/>
              <a:t>乡镇可增加浏览用户，为财政使用，方便财政查询</a:t>
            </a:r>
            <a:endParaRPr lang="zh-CN" altLang="en-US" strike="noStrike" noProof="1"/>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ppt_x"/>
                                          </p:val>
                                        </p:tav>
                                        <p:tav tm="100000">
                                          <p:val>
                                            <p:strVal val="#ppt_x"/>
                                          </p:val>
                                        </p:tav>
                                      </p:tavLst>
                                    </p:anim>
                                    <p:anim calcmode="lin" valueType="num">
                                      <p:cBhvr additive="base">
                                        <p:cTn id="8" dur="500" fill="hold"/>
                                        <p:tgtEl>
                                          <p:spTgt spid="60"/>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childTnLst>
                                    <p:set>
                                      <p:cBhvr>
                                        <p:cTn id="10" dur="1" fill="hold">
                                          <p:stCondLst>
                                            <p:cond delay="0"/>
                                          </p:stCondLst>
                                        </p:cTn>
                                        <p:tgtEl>
                                          <p:spTgt spid="30764"/>
                                        </p:tgtEl>
                                        <p:attrNameLst>
                                          <p:attrName>style.visibility</p:attrName>
                                        </p:attrNameLst>
                                      </p:cBhvr>
                                      <p:to>
                                        <p:strVal val="visible"/>
                                      </p:to>
                                    </p:set>
                                    <p:anim calcmode="lin" valueType="num">
                                      <p:cBhvr additive="base">
                                        <p:cTn id="11" dur="500" fill="hold"/>
                                        <p:tgtEl>
                                          <p:spTgt spid="30764"/>
                                        </p:tgtEl>
                                        <p:attrNameLst>
                                          <p:attrName>ppt_x</p:attrName>
                                        </p:attrNameLst>
                                      </p:cBhvr>
                                      <p:tavLst>
                                        <p:tav tm="0">
                                          <p:val>
                                            <p:strVal val="#ppt_x"/>
                                          </p:val>
                                        </p:tav>
                                        <p:tav tm="100000">
                                          <p:val>
                                            <p:strVal val="#ppt_x"/>
                                          </p:val>
                                        </p:tav>
                                      </p:tavLst>
                                    </p:anim>
                                    <p:anim calcmode="lin" valueType="num">
                                      <p:cBhvr additive="base">
                                        <p:cTn id="12" dur="500" fill="hold"/>
                                        <p:tgtEl>
                                          <p:spTgt spid="3076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746"/>
                                        </p:tgtEl>
                                        <p:attrNameLst>
                                          <p:attrName>style.visibility</p:attrName>
                                        </p:attrNameLst>
                                      </p:cBhvr>
                                      <p:to>
                                        <p:strVal val="visible"/>
                                      </p:to>
                                    </p:set>
                                    <p:anim calcmode="lin" valueType="num">
                                      <p:cBhvr additive="base">
                                        <p:cTn id="15" dur="500" fill="hold"/>
                                        <p:tgtEl>
                                          <p:spTgt spid="30746"/>
                                        </p:tgtEl>
                                        <p:attrNameLst>
                                          <p:attrName>ppt_x</p:attrName>
                                        </p:attrNameLst>
                                      </p:cBhvr>
                                      <p:tavLst>
                                        <p:tav tm="0">
                                          <p:val>
                                            <p:strVal val="#ppt_x"/>
                                          </p:val>
                                        </p:tav>
                                        <p:tav tm="100000">
                                          <p:val>
                                            <p:strVal val="#ppt_x"/>
                                          </p:val>
                                        </p:tav>
                                      </p:tavLst>
                                    </p:anim>
                                    <p:anim calcmode="lin" valueType="num">
                                      <p:cBhvr additive="base">
                                        <p:cTn id="16" dur="500" fill="hold"/>
                                        <p:tgtEl>
                                          <p:spTgt spid="30746"/>
                                        </p:tgtEl>
                                        <p:attrNameLst>
                                          <p:attrName>ppt_y</p:attrName>
                                        </p:attrNameLst>
                                      </p:cBhvr>
                                      <p:tavLst>
                                        <p:tav tm="0">
                                          <p:val>
                                            <p:strVal val="1+#ppt_h/2"/>
                                          </p:val>
                                        </p:tav>
                                        <p:tav tm="100000">
                                          <p:val>
                                            <p:strVal val="#ppt_y"/>
                                          </p:val>
                                        </p:tav>
                                      </p:tavLst>
                                    </p:anim>
                                  </p:childTnLst>
                                </p:cTn>
                              </p:par>
                              <p:par>
                                <p:cTn id="17" presetID="2" presetClass="entr" presetSubtype="4" fill="hold" grpId="1"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1"/>
                                        </p:tgtEl>
                                        <p:attrNameLst>
                                          <p:attrName>style.visibility</p:attrName>
                                        </p:attrNameLst>
                                      </p:cBhvr>
                                      <p:to>
                                        <p:strVal val="visible"/>
                                      </p:to>
                                    </p:set>
                                    <p:anim calcmode="lin" valueType="num">
                                      <p:cBhvr additive="base">
                                        <p:cTn id="25" dur="500" fill="hold"/>
                                        <p:tgtEl>
                                          <p:spTgt spid="91"/>
                                        </p:tgtEl>
                                        <p:attrNameLst>
                                          <p:attrName>ppt_x</p:attrName>
                                        </p:attrNameLst>
                                      </p:cBhvr>
                                      <p:tavLst>
                                        <p:tav tm="0">
                                          <p:val>
                                            <p:strVal val="#ppt_x"/>
                                          </p:val>
                                        </p:tav>
                                        <p:tav tm="100000">
                                          <p:val>
                                            <p:strVal val="#ppt_x"/>
                                          </p:val>
                                        </p:tav>
                                      </p:tavLst>
                                    </p:anim>
                                    <p:anim calcmode="lin" valueType="num">
                                      <p:cBhvr additive="base">
                                        <p:cTn id="26" dur="500" fill="hold"/>
                                        <p:tgtEl>
                                          <p:spTgt spid="91"/>
                                        </p:tgtEl>
                                        <p:attrNameLst>
                                          <p:attrName>ppt_y</p:attrName>
                                        </p:attrNameLst>
                                      </p:cBhvr>
                                      <p:tavLst>
                                        <p:tav tm="0">
                                          <p:val>
                                            <p:strVal val="1+#ppt_h/2"/>
                                          </p:val>
                                        </p:tav>
                                        <p:tav tm="100000">
                                          <p:val>
                                            <p:strVal val="#ppt_y"/>
                                          </p:val>
                                        </p:tav>
                                      </p:tavLst>
                                    </p:anim>
                                  </p:childTnLst>
                                </p:cTn>
                              </p:par>
                              <p:par>
                                <p:cTn id="27" presetID="2" presetClass="entr" presetSubtype="4" fill="hold" grpId="1" nodeType="withEffect">
                                  <p:stCondLst>
                                    <p:cond delay="0"/>
                                  </p:stCondLst>
                                  <p:childTnLst>
                                    <p:set>
                                      <p:cBhvr>
                                        <p:cTn id="28" dur="1" fill="hold">
                                          <p:stCondLst>
                                            <p:cond delay="0"/>
                                          </p:stCondLst>
                                        </p:cTn>
                                        <p:tgtEl>
                                          <p:spTgt spid="30765"/>
                                        </p:tgtEl>
                                        <p:attrNameLst>
                                          <p:attrName>style.visibility</p:attrName>
                                        </p:attrNameLst>
                                      </p:cBhvr>
                                      <p:to>
                                        <p:strVal val="visible"/>
                                      </p:to>
                                    </p:set>
                                    <p:anim calcmode="lin" valueType="num">
                                      <p:cBhvr additive="base">
                                        <p:cTn id="29" dur="500" fill="hold"/>
                                        <p:tgtEl>
                                          <p:spTgt spid="30765"/>
                                        </p:tgtEl>
                                        <p:attrNameLst>
                                          <p:attrName>ppt_x</p:attrName>
                                        </p:attrNameLst>
                                      </p:cBhvr>
                                      <p:tavLst>
                                        <p:tav tm="0">
                                          <p:val>
                                            <p:strVal val="#ppt_x"/>
                                          </p:val>
                                        </p:tav>
                                        <p:tav tm="100000">
                                          <p:val>
                                            <p:strVal val="#ppt_x"/>
                                          </p:val>
                                        </p:tav>
                                      </p:tavLst>
                                    </p:anim>
                                    <p:anim calcmode="lin" valueType="num">
                                      <p:cBhvr additive="base">
                                        <p:cTn id="30" dur="500" fill="hold"/>
                                        <p:tgtEl>
                                          <p:spTgt spid="3076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0736"/>
                                        </p:tgtEl>
                                        <p:attrNameLst>
                                          <p:attrName>style.visibility</p:attrName>
                                        </p:attrNameLst>
                                      </p:cBhvr>
                                      <p:to>
                                        <p:strVal val="visible"/>
                                      </p:to>
                                    </p:set>
                                    <p:anim calcmode="lin" valueType="num">
                                      <p:cBhvr additive="base">
                                        <p:cTn id="33" dur="500" fill="hold"/>
                                        <p:tgtEl>
                                          <p:spTgt spid="30736"/>
                                        </p:tgtEl>
                                        <p:attrNameLst>
                                          <p:attrName>ppt_x</p:attrName>
                                        </p:attrNameLst>
                                      </p:cBhvr>
                                      <p:tavLst>
                                        <p:tav tm="0">
                                          <p:val>
                                            <p:strVal val="#ppt_x"/>
                                          </p:val>
                                        </p:tav>
                                        <p:tav tm="100000">
                                          <p:val>
                                            <p:strVal val="#ppt_x"/>
                                          </p:val>
                                        </p:tav>
                                      </p:tavLst>
                                    </p:anim>
                                    <p:anim calcmode="lin" valueType="num">
                                      <p:cBhvr additive="base">
                                        <p:cTn id="34" dur="500" fill="hold"/>
                                        <p:tgtEl>
                                          <p:spTgt spid="30736"/>
                                        </p:tgtEl>
                                        <p:attrNameLst>
                                          <p:attrName>ppt_y</p:attrName>
                                        </p:attrNameLst>
                                      </p:cBhvr>
                                      <p:tavLst>
                                        <p:tav tm="0">
                                          <p:val>
                                            <p:strVal val="1+#ppt_h/2"/>
                                          </p:val>
                                        </p:tav>
                                        <p:tav tm="100000">
                                          <p:val>
                                            <p:strVal val="#ppt_y"/>
                                          </p:val>
                                        </p:tav>
                                      </p:tavLst>
                                    </p:anim>
                                  </p:childTnLst>
                                </p:cTn>
                              </p:par>
                              <p:par>
                                <p:cTn id="35" presetID="2" presetClass="entr" presetSubtype="4" fill="hold" grpId="1"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500" fill="hold"/>
                                        <p:tgtEl>
                                          <p:spTgt spid="53"/>
                                        </p:tgtEl>
                                        <p:attrNameLst>
                                          <p:attrName>ppt_x</p:attrName>
                                        </p:attrNameLst>
                                      </p:cBhvr>
                                      <p:tavLst>
                                        <p:tav tm="0">
                                          <p:val>
                                            <p:strVal val="#ppt_x"/>
                                          </p:val>
                                        </p:tav>
                                        <p:tav tm="100000">
                                          <p:val>
                                            <p:strVal val="#ppt_x"/>
                                          </p:val>
                                        </p:tav>
                                      </p:tavLst>
                                    </p:anim>
                                    <p:anim calcmode="lin" valueType="num">
                                      <p:cBhvr additive="base">
                                        <p:cTn id="3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1" nodeType="clickEffect">
                                  <p:stCondLst>
                                    <p:cond delay="0"/>
                                  </p:stCondLst>
                                  <p:childTnLst>
                                    <p:set>
                                      <p:cBhvr>
                                        <p:cTn id="42" dur="1" fill="hold">
                                          <p:stCondLst>
                                            <p:cond delay="0"/>
                                          </p:stCondLst>
                                        </p:cTn>
                                        <p:tgtEl>
                                          <p:spTgt spid="30766"/>
                                        </p:tgtEl>
                                        <p:attrNameLst>
                                          <p:attrName>style.visibility</p:attrName>
                                        </p:attrNameLst>
                                      </p:cBhvr>
                                      <p:to>
                                        <p:strVal val="visible"/>
                                      </p:to>
                                    </p:set>
                                    <p:anim calcmode="lin" valueType="num">
                                      <p:cBhvr additive="base">
                                        <p:cTn id="43" dur="500" fill="hold"/>
                                        <p:tgtEl>
                                          <p:spTgt spid="30766"/>
                                        </p:tgtEl>
                                        <p:attrNameLst>
                                          <p:attrName>ppt_x</p:attrName>
                                        </p:attrNameLst>
                                      </p:cBhvr>
                                      <p:tavLst>
                                        <p:tav tm="0">
                                          <p:val>
                                            <p:strVal val="#ppt_x"/>
                                          </p:val>
                                        </p:tav>
                                        <p:tav tm="100000">
                                          <p:val>
                                            <p:strVal val="#ppt_x"/>
                                          </p:val>
                                        </p:tav>
                                      </p:tavLst>
                                    </p:anim>
                                    <p:anim calcmode="lin" valueType="num">
                                      <p:cBhvr additive="base">
                                        <p:cTn id="44" dur="500" fill="hold"/>
                                        <p:tgtEl>
                                          <p:spTgt spid="307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93"/>
                                        </p:tgtEl>
                                        <p:attrNameLst>
                                          <p:attrName>style.visibility</p:attrName>
                                        </p:attrNameLst>
                                      </p:cBhvr>
                                      <p:to>
                                        <p:strVal val="visible"/>
                                      </p:to>
                                    </p:set>
                                    <p:anim calcmode="lin" valueType="num">
                                      <p:cBhvr additive="base">
                                        <p:cTn id="47" dur="500" fill="hold"/>
                                        <p:tgtEl>
                                          <p:spTgt spid="93"/>
                                        </p:tgtEl>
                                        <p:attrNameLst>
                                          <p:attrName>ppt_x</p:attrName>
                                        </p:attrNameLst>
                                      </p:cBhvr>
                                      <p:tavLst>
                                        <p:tav tm="0">
                                          <p:val>
                                            <p:strVal val="#ppt_x"/>
                                          </p:val>
                                        </p:tav>
                                        <p:tav tm="100000">
                                          <p:val>
                                            <p:strVal val="#ppt_x"/>
                                          </p:val>
                                        </p:tav>
                                      </p:tavLst>
                                    </p:anim>
                                    <p:anim calcmode="lin" valueType="num">
                                      <p:cBhvr additive="base">
                                        <p:cTn id="48" dur="500" fill="hold"/>
                                        <p:tgtEl>
                                          <p:spTgt spid="9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0731"/>
                                        </p:tgtEl>
                                        <p:attrNameLst>
                                          <p:attrName>style.visibility</p:attrName>
                                        </p:attrNameLst>
                                      </p:cBhvr>
                                      <p:to>
                                        <p:strVal val="visible"/>
                                      </p:to>
                                    </p:set>
                                    <p:anim calcmode="lin" valueType="num">
                                      <p:cBhvr additive="base">
                                        <p:cTn id="51" dur="500" fill="hold"/>
                                        <p:tgtEl>
                                          <p:spTgt spid="30731"/>
                                        </p:tgtEl>
                                        <p:attrNameLst>
                                          <p:attrName>ppt_x</p:attrName>
                                        </p:attrNameLst>
                                      </p:cBhvr>
                                      <p:tavLst>
                                        <p:tav tm="0">
                                          <p:val>
                                            <p:strVal val="#ppt_x"/>
                                          </p:val>
                                        </p:tav>
                                        <p:tav tm="100000">
                                          <p:val>
                                            <p:strVal val="#ppt_x"/>
                                          </p:val>
                                        </p:tav>
                                      </p:tavLst>
                                    </p:anim>
                                    <p:anim calcmode="lin" valueType="num">
                                      <p:cBhvr additive="base">
                                        <p:cTn id="52" dur="500" fill="hold"/>
                                        <p:tgtEl>
                                          <p:spTgt spid="30731"/>
                                        </p:tgtEl>
                                        <p:attrNameLst>
                                          <p:attrName>ppt_y</p:attrName>
                                        </p:attrNameLst>
                                      </p:cBhvr>
                                      <p:tavLst>
                                        <p:tav tm="0">
                                          <p:val>
                                            <p:strVal val="1+#ppt_h/2"/>
                                          </p:val>
                                        </p:tav>
                                        <p:tav tm="100000">
                                          <p:val>
                                            <p:strVal val="#ppt_y"/>
                                          </p:val>
                                        </p:tav>
                                      </p:tavLst>
                                    </p:anim>
                                  </p:childTnLst>
                                </p:cTn>
                              </p:par>
                              <p:par>
                                <p:cTn id="53" presetID="2" presetClass="entr" presetSubtype="4" fill="hold" grpId="1"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500" fill="hold"/>
                                        <p:tgtEl>
                                          <p:spTgt spid="54"/>
                                        </p:tgtEl>
                                        <p:attrNameLst>
                                          <p:attrName>ppt_x</p:attrName>
                                        </p:attrNameLst>
                                      </p:cBhvr>
                                      <p:tavLst>
                                        <p:tav tm="0">
                                          <p:val>
                                            <p:strVal val="#ppt_x"/>
                                          </p:val>
                                        </p:tav>
                                        <p:tav tm="100000">
                                          <p:val>
                                            <p:strVal val="#ppt_x"/>
                                          </p:val>
                                        </p:tav>
                                      </p:tavLst>
                                    </p:anim>
                                    <p:anim calcmode="lin" valueType="num">
                                      <p:cBhvr additive="base">
                                        <p:cTn id="56"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1" nodeType="clickEffect">
                                  <p:stCondLst>
                                    <p:cond delay="0"/>
                                  </p:stCondLst>
                                  <p:childTnLst>
                                    <p:set>
                                      <p:cBhvr>
                                        <p:cTn id="60" dur="1" fill="hold">
                                          <p:stCondLst>
                                            <p:cond delay="0"/>
                                          </p:stCondLst>
                                        </p:cTn>
                                        <p:tgtEl>
                                          <p:spTgt spid="30767"/>
                                        </p:tgtEl>
                                        <p:attrNameLst>
                                          <p:attrName>style.visibility</p:attrName>
                                        </p:attrNameLst>
                                      </p:cBhvr>
                                      <p:to>
                                        <p:strVal val="visible"/>
                                      </p:to>
                                    </p:set>
                                    <p:anim calcmode="lin" valueType="num">
                                      <p:cBhvr additive="base">
                                        <p:cTn id="61" dur="500" fill="hold"/>
                                        <p:tgtEl>
                                          <p:spTgt spid="30767"/>
                                        </p:tgtEl>
                                        <p:attrNameLst>
                                          <p:attrName>ppt_x</p:attrName>
                                        </p:attrNameLst>
                                      </p:cBhvr>
                                      <p:tavLst>
                                        <p:tav tm="0">
                                          <p:val>
                                            <p:strVal val="#ppt_x"/>
                                          </p:val>
                                        </p:tav>
                                        <p:tav tm="100000">
                                          <p:val>
                                            <p:strVal val="#ppt_x"/>
                                          </p:val>
                                        </p:tav>
                                      </p:tavLst>
                                    </p:anim>
                                    <p:anim calcmode="lin" valueType="num">
                                      <p:cBhvr additive="base">
                                        <p:cTn id="62" dur="500" fill="hold"/>
                                        <p:tgtEl>
                                          <p:spTgt spid="30767"/>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95"/>
                                        </p:tgtEl>
                                        <p:attrNameLst>
                                          <p:attrName>style.visibility</p:attrName>
                                        </p:attrNameLst>
                                      </p:cBhvr>
                                      <p:to>
                                        <p:strVal val="visible"/>
                                      </p:to>
                                    </p:set>
                                    <p:anim calcmode="lin" valueType="num">
                                      <p:cBhvr additive="base">
                                        <p:cTn id="65" dur="500" fill="hold"/>
                                        <p:tgtEl>
                                          <p:spTgt spid="95"/>
                                        </p:tgtEl>
                                        <p:attrNameLst>
                                          <p:attrName>ppt_x</p:attrName>
                                        </p:attrNameLst>
                                      </p:cBhvr>
                                      <p:tavLst>
                                        <p:tav tm="0">
                                          <p:val>
                                            <p:strVal val="#ppt_x"/>
                                          </p:val>
                                        </p:tav>
                                        <p:tav tm="100000">
                                          <p:val>
                                            <p:strVal val="#ppt_x"/>
                                          </p:val>
                                        </p:tav>
                                      </p:tavLst>
                                    </p:anim>
                                    <p:anim calcmode="lin" valueType="num">
                                      <p:cBhvr additive="base">
                                        <p:cTn id="66" dur="500" fill="hold"/>
                                        <p:tgtEl>
                                          <p:spTgt spid="95"/>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0741"/>
                                        </p:tgtEl>
                                        <p:attrNameLst>
                                          <p:attrName>style.visibility</p:attrName>
                                        </p:attrNameLst>
                                      </p:cBhvr>
                                      <p:to>
                                        <p:strVal val="visible"/>
                                      </p:to>
                                    </p:set>
                                    <p:anim calcmode="lin" valueType="num">
                                      <p:cBhvr additive="base">
                                        <p:cTn id="69" dur="500" fill="hold"/>
                                        <p:tgtEl>
                                          <p:spTgt spid="30741"/>
                                        </p:tgtEl>
                                        <p:attrNameLst>
                                          <p:attrName>ppt_x</p:attrName>
                                        </p:attrNameLst>
                                      </p:cBhvr>
                                      <p:tavLst>
                                        <p:tav tm="0">
                                          <p:val>
                                            <p:strVal val="#ppt_x"/>
                                          </p:val>
                                        </p:tav>
                                        <p:tav tm="100000">
                                          <p:val>
                                            <p:strVal val="#ppt_x"/>
                                          </p:val>
                                        </p:tav>
                                      </p:tavLst>
                                    </p:anim>
                                    <p:anim calcmode="lin" valueType="num">
                                      <p:cBhvr additive="base">
                                        <p:cTn id="70" dur="500" fill="hold"/>
                                        <p:tgtEl>
                                          <p:spTgt spid="30741"/>
                                        </p:tgtEl>
                                        <p:attrNameLst>
                                          <p:attrName>ppt_y</p:attrName>
                                        </p:attrNameLst>
                                      </p:cBhvr>
                                      <p:tavLst>
                                        <p:tav tm="0">
                                          <p:val>
                                            <p:strVal val="1+#ppt_h/2"/>
                                          </p:val>
                                        </p:tav>
                                        <p:tav tm="100000">
                                          <p:val>
                                            <p:strVal val="#ppt_y"/>
                                          </p:val>
                                        </p:tav>
                                      </p:tavLst>
                                    </p:anim>
                                  </p:childTnLst>
                                </p:cTn>
                              </p:par>
                              <p:par>
                                <p:cTn id="71" presetID="2" presetClass="entr" presetSubtype="4" fill="hold" grpId="1" nodeType="withEffect">
                                  <p:stCondLst>
                                    <p:cond delay="0"/>
                                  </p:stCondLst>
                                  <p:childTnLst>
                                    <p:set>
                                      <p:cBhvr>
                                        <p:cTn id="72" dur="1" fill="hold">
                                          <p:stCondLst>
                                            <p:cond delay="0"/>
                                          </p:stCondLst>
                                        </p:cTn>
                                        <p:tgtEl>
                                          <p:spTgt spid="55"/>
                                        </p:tgtEl>
                                        <p:attrNameLst>
                                          <p:attrName>style.visibility</p:attrName>
                                        </p:attrNameLst>
                                      </p:cBhvr>
                                      <p:to>
                                        <p:strVal val="visible"/>
                                      </p:to>
                                    </p:set>
                                    <p:anim calcmode="lin" valueType="num">
                                      <p:cBhvr additive="base">
                                        <p:cTn id="73" dur="500" fill="hold"/>
                                        <p:tgtEl>
                                          <p:spTgt spid="55"/>
                                        </p:tgtEl>
                                        <p:attrNameLst>
                                          <p:attrName>ppt_x</p:attrName>
                                        </p:attrNameLst>
                                      </p:cBhvr>
                                      <p:tavLst>
                                        <p:tav tm="0">
                                          <p:val>
                                            <p:strVal val="#ppt_x"/>
                                          </p:val>
                                        </p:tav>
                                        <p:tav tm="100000">
                                          <p:val>
                                            <p:strVal val="#ppt_x"/>
                                          </p:val>
                                        </p:tav>
                                      </p:tavLst>
                                    </p:anim>
                                    <p:anim calcmode="lin" valueType="num">
                                      <p:cBhvr additive="base">
                                        <p:cTn id="74"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34" grpId="0"/>
      <p:bldP spid="30764" grpId="0"/>
      <p:bldP spid="30764" grpId="1"/>
      <p:bldP spid="30765" grpId="0"/>
      <p:bldP spid="30765" grpId="1"/>
      <p:bldP spid="30766" grpId="0"/>
      <p:bldP spid="30766" grpId="1"/>
      <p:bldP spid="30767" grpId="0"/>
      <p:bldP spid="30767" grpId="1"/>
      <p:bldP spid="51" grpId="0"/>
      <p:bldP spid="51" grpId="1"/>
      <p:bldP spid="53" grpId="0"/>
      <p:bldP spid="53" grpId="1"/>
      <p:bldP spid="54" grpId="0"/>
      <p:bldP spid="54" grpId="1"/>
      <p:bldP spid="55" grpId="0"/>
      <p:bldP spid="55"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745" name="组合 65"/>
          <p:cNvGrpSpPr/>
          <p:nvPr/>
        </p:nvGrpSpPr>
        <p:grpSpPr>
          <a:xfrm rot="6604501">
            <a:off x="8774113" y="5143500"/>
            <a:ext cx="4622800" cy="3340100"/>
            <a:chOff x="569602" y="-921225"/>
            <a:chExt cx="11136187" cy="8047838"/>
          </a:xfrm>
        </p:grpSpPr>
        <p:sp>
          <p:nvSpPr>
            <p:cNvPr id="67" name="椭圆 66"/>
            <p:cNvSpPr/>
            <p:nvPr/>
          </p:nvSpPr>
          <p:spPr>
            <a:xfrm>
              <a:off x="9812667" y="4647090"/>
              <a:ext cx="1893000" cy="1893383"/>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8" name="椭圆 67"/>
            <p:cNvSpPr/>
            <p:nvPr/>
          </p:nvSpPr>
          <p:spPr>
            <a:xfrm>
              <a:off x="2700006" y="-717477"/>
              <a:ext cx="3644502" cy="3645243"/>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9" name="椭圆 68"/>
            <p:cNvSpPr/>
            <p:nvPr/>
          </p:nvSpPr>
          <p:spPr>
            <a:xfrm>
              <a:off x="3120488" y="385598"/>
              <a:ext cx="5212440" cy="3641417"/>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70" name="椭圆 69"/>
            <p:cNvSpPr/>
            <p:nvPr/>
          </p:nvSpPr>
          <p:spPr>
            <a:xfrm>
              <a:off x="5156569" y="-912837"/>
              <a:ext cx="5633107" cy="5630427"/>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71" name="椭圆 70"/>
            <p:cNvSpPr/>
            <p:nvPr/>
          </p:nvSpPr>
          <p:spPr>
            <a:xfrm>
              <a:off x="3298117" y="830210"/>
              <a:ext cx="5629281" cy="5634250"/>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72" name="椭圆 71"/>
            <p:cNvSpPr/>
            <p:nvPr/>
          </p:nvSpPr>
          <p:spPr>
            <a:xfrm>
              <a:off x="4923647" y="3016543"/>
              <a:ext cx="4118708" cy="4119546"/>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73" name="椭圆 72"/>
            <p:cNvSpPr/>
            <p:nvPr/>
          </p:nvSpPr>
          <p:spPr>
            <a:xfrm>
              <a:off x="1161163" y="359879"/>
              <a:ext cx="925466" cy="925654"/>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74" name="椭圆 73"/>
            <p:cNvSpPr/>
            <p:nvPr/>
          </p:nvSpPr>
          <p:spPr>
            <a:xfrm>
              <a:off x="570476" y="4028159"/>
              <a:ext cx="2340435" cy="2340911"/>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grpSp>
      <p:sp>
        <p:nvSpPr>
          <p:cNvPr id="31754" name="Freeform 22"/>
          <p:cNvSpPr/>
          <p:nvPr/>
        </p:nvSpPr>
        <p:spPr>
          <a:xfrm rot="-2580000">
            <a:off x="5919788" y="4284663"/>
            <a:ext cx="395287" cy="395287"/>
          </a:xfrm>
          <a:custGeom>
            <a:avLst/>
            <a:gdLst/>
            <a:ahLst/>
            <a:cxnLst>
              <a:cxn ang="0">
                <a:pos x="169103093" y="5882145"/>
              </a:cxn>
              <a:cxn ang="0">
                <a:pos x="169103093" y="5882145"/>
              </a:cxn>
              <a:cxn ang="0">
                <a:pos x="0" y="175720077"/>
              </a:cxn>
              <a:cxn ang="0">
                <a:pos x="169103093" y="338206185"/>
              </a:cxn>
              <a:cxn ang="0">
                <a:pos x="338206185" y="169103093"/>
              </a:cxn>
              <a:cxn ang="0">
                <a:pos x="169103093" y="5882145"/>
              </a:cxn>
              <a:cxn ang="0">
                <a:pos x="169103093" y="25733098"/>
              </a:cxn>
              <a:cxn ang="0">
                <a:pos x="169103093" y="25733098"/>
              </a:cxn>
              <a:cxn ang="0">
                <a:pos x="234538097" y="38967067"/>
              </a:cxn>
              <a:cxn ang="0">
                <a:pos x="213952304" y="77934133"/>
              </a:cxn>
              <a:cxn ang="0">
                <a:pos x="169103093" y="71317149"/>
              </a:cxn>
              <a:cxn ang="0">
                <a:pos x="123519042" y="77934133"/>
              </a:cxn>
              <a:cxn ang="0">
                <a:pos x="103667231" y="38967067"/>
              </a:cxn>
              <a:cxn ang="0">
                <a:pos x="169103093" y="25733098"/>
              </a:cxn>
              <a:cxn ang="0">
                <a:pos x="77934133" y="214687144"/>
              </a:cxn>
              <a:cxn ang="0">
                <a:pos x="77934133" y="214687144"/>
              </a:cxn>
              <a:cxn ang="0">
                <a:pos x="38967067" y="240420242"/>
              </a:cxn>
              <a:cxn ang="0">
                <a:pos x="25733098" y="175720077"/>
              </a:cxn>
              <a:cxn ang="0">
                <a:pos x="38967067" y="103667231"/>
              </a:cxn>
              <a:cxn ang="0">
                <a:pos x="77934133" y="122783345"/>
              </a:cxn>
              <a:cxn ang="0">
                <a:pos x="64700165" y="169103093"/>
              </a:cxn>
              <a:cxn ang="0">
                <a:pos x="77934133" y="214687144"/>
              </a:cxn>
              <a:cxn ang="0">
                <a:pos x="169103093" y="318354375"/>
              </a:cxn>
              <a:cxn ang="0">
                <a:pos x="169103093" y="318354375"/>
              </a:cxn>
              <a:cxn ang="0">
                <a:pos x="103667231" y="299238261"/>
              </a:cxn>
              <a:cxn ang="0">
                <a:pos x="123519042" y="260271195"/>
              </a:cxn>
              <a:cxn ang="0">
                <a:pos x="169103093" y="273505163"/>
              </a:cxn>
              <a:cxn ang="0">
                <a:pos x="213952304" y="260271195"/>
              </a:cxn>
              <a:cxn ang="0">
                <a:pos x="234538097" y="299238261"/>
              </a:cxn>
              <a:cxn ang="0">
                <a:pos x="169103093" y="318354375"/>
              </a:cxn>
              <a:cxn ang="0">
                <a:pos x="169103093" y="253654210"/>
              </a:cxn>
              <a:cxn ang="0">
                <a:pos x="169103093" y="253654210"/>
              </a:cxn>
              <a:cxn ang="0">
                <a:pos x="91168102" y="169103093"/>
              </a:cxn>
              <a:cxn ang="0">
                <a:pos x="169103093" y="90433263"/>
              </a:cxn>
              <a:cxn ang="0">
                <a:pos x="247037226" y="169103093"/>
              </a:cxn>
              <a:cxn ang="0">
                <a:pos x="169103093" y="253654210"/>
              </a:cxn>
              <a:cxn ang="0">
                <a:pos x="260271195" y="214687144"/>
              </a:cxn>
              <a:cxn ang="0">
                <a:pos x="260271195" y="214687144"/>
              </a:cxn>
              <a:cxn ang="0">
                <a:pos x="273505163" y="169103093"/>
              </a:cxn>
              <a:cxn ang="0">
                <a:pos x="260271195" y="122783345"/>
              </a:cxn>
              <a:cxn ang="0">
                <a:pos x="299238261" y="103667231"/>
              </a:cxn>
              <a:cxn ang="0">
                <a:pos x="312473087" y="169103093"/>
              </a:cxn>
              <a:cxn ang="0">
                <a:pos x="299238261" y="240420242"/>
              </a:cxn>
              <a:cxn ang="0">
                <a:pos x="260271195" y="214687144"/>
              </a:cxn>
            </a:cxnLst>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bg1"/>
          </a:solidFill>
          <a:ln w="9525">
            <a:noFill/>
          </a:ln>
        </p:spPr>
        <p:txBody>
          <a:bodyPr/>
          <a:p>
            <a:endParaRPr lang="zh-CN" altLang="en-US"/>
          </a:p>
        </p:txBody>
      </p:sp>
      <p:cxnSp>
        <p:nvCxnSpPr>
          <p:cNvPr id="4" name="直接连接符 3"/>
          <p:cNvCxnSpPr/>
          <p:nvPr/>
        </p:nvCxnSpPr>
        <p:spPr>
          <a:xfrm>
            <a:off x="3292475" y="1838325"/>
            <a:ext cx="0" cy="3873500"/>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sp>
        <p:nvSpPr>
          <p:cNvPr id="31756" name="文本框 109"/>
          <p:cNvSpPr txBox="1"/>
          <p:nvPr/>
        </p:nvSpPr>
        <p:spPr>
          <a:xfrm>
            <a:off x="3781425" y="749300"/>
            <a:ext cx="7735888" cy="5078413"/>
          </a:xfrm>
          <a:prstGeom prst="rect">
            <a:avLst/>
          </a:prstGeom>
          <a:noFill/>
          <a:ln w="9525">
            <a:noFill/>
          </a:ln>
        </p:spPr>
        <p:txBody>
          <a:bodyPr anchor="t" anchorCtr="0">
            <a:spAutoFit/>
          </a:bodyPr>
          <a:p>
            <a:pPr>
              <a:lnSpc>
                <a:spcPct val="150000"/>
              </a:lnSpc>
            </a:pPr>
            <a:r>
              <a:rPr lang="en-US" altLang="zh-CN" b="1" dirty="0">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 区县用户在系统中共有四种角色，分别为：区县管理、区县操作、区县财政、区县浏览。</a:t>
            </a:r>
            <a:endParaRPr lang="zh-CN" altLang="en-US" b="1" dirty="0">
              <a:latin typeface="微软雅黑" panose="020B0503020204020204" pitchFamily="34" charset="-122"/>
              <a:ea typeface="微软雅黑" panose="020B0503020204020204" pitchFamily="34" charset="-122"/>
            </a:endParaRPr>
          </a:p>
          <a:p>
            <a:pPr>
              <a:lnSpc>
                <a:spcPct val="150000"/>
              </a:lnSpc>
            </a:pPr>
            <a:r>
              <a:rPr lang="en-US" altLang="zh-CN" b="1" dirty="0">
                <a:latin typeface="微软雅黑" panose="020B0503020204020204" pitchFamily="34" charset="-122"/>
                <a:ea typeface="微软雅黑" panose="020B0503020204020204" pitchFamily="34" charset="-122"/>
              </a:rPr>
              <a:t>       </a:t>
            </a:r>
            <a:r>
              <a:rPr lang="zh-CN" altLang="zh-CN" b="1" dirty="0">
                <a:latin typeface="微软雅黑" panose="020B0503020204020204" pitchFamily="34" charset="-122"/>
                <a:ea typeface="微软雅黑" panose="020B0503020204020204" pitchFamily="34" charset="-122"/>
              </a:rPr>
              <a:t>乡镇</a:t>
            </a:r>
            <a:r>
              <a:rPr lang="zh-CN" altLang="en-US" b="1" dirty="0">
                <a:latin typeface="微软雅黑" panose="020B0503020204020204" pitchFamily="34" charset="-122"/>
                <a:ea typeface="微软雅黑" panose="020B0503020204020204" pitchFamily="34" charset="-122"/>
              </a:rPr>
              <a:t>用户在系统中共有两种角色，分别为：乡镇操作、乡镇浏览。</a:t>
            </a:r>
            <a:endParaRPr lang="zh-CN" altLang="en-US" b="1" dirty="0">
              <a:latin typeface="微软雅黑" panose="020B0503020204020204" pitchFamily="34" charset="-122"/>
              <a:ea typeface="微软雅黑" panose="020B0503020204020204" pitchFamily="34" charset="-122"/>
            </a:endParaRPr>
          </a:p>
          <a:p>
            <a:pPr>
              <a:lnSpc>
                <a:spcPct val="150000"/>
              </a:lnSpc>
            </a:pPr>
            <a:r>
              <a:rPr lang="en-US" altLang="zh-CN" b="1" dirty="0">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不同的角色具备不同的系统操作权限，日常登录系统时，需根据操作所需，登录对应的账号。</a:t>
            </a:r>
            <a:endParaRPr lang="en-US" altLang="zh-CN" b="1" dirty="0">
              <a:latin typeface="微软雅黑" panose="020B0503020204020204" pitchFamily="34" charset="-122"/>
              <a:ea typeface="微软雅黑" panose="020B0503020204020204" pitchFamily="34" charset="-122"/>
            </a:endParaRPr>
          </a:p>
          <a:p>
            <a:pPr>
              <a:lnSpc>
                <a:spcPct val="150000"/>
              </a:lnSpc>
            </a:pPr>
            <a:r>
              <a:rPr lang="zh-CN" altLang="en-US" b="1" dirty="0">
                <a:latin typeface="微软雅黑" panose="020B0503020204020204" pitchFamily="34" charset="-122"/>
                <a:ea typeface="微软雅黑" panose="020B0503020204020204" pitchFamily="34" charset="-122"/>
              </a:rPr>
              <a:t>       前期市农机主管部门账号由省级管理人员进行生成与下发，区县管理用户账号由市农机部门发放，区县操作、财政、浏览用户账号由区县管理用户添加。</a:t>
            </a:r>
            <a:endParaRPr lang="en-US" altLang="zh-CN" b="1" dirty="0">
              <a:latin typeface="微软雅黑" panose="020B0503020204020204" pitchFamily="34" charset="-122"/>
              <a:ea typeface="微软雅黑" panose="020B0503020204020204" pitchFamily="34" charset="-122"/>
            </a:endParaRPr>
          </a:p>
          <a:p>
            <a:pPr>
              <a:lnSpc>
                <a:spcPct val="150000"/>
              </a:lnSpc>
            </a:pPr>
            <a:r>
              <a:rPr lang="zh-CN" altLang="en-US" b="1" dirty="0">
                <a:latin typeface="微软雅黑" panose="020B0503020204020204" pitchFamily="34" charset="-122"/>
                <a:ea typeface="微软雅黑" panose="020B0503020204020204" pitchFamily="34" charset="-122"/>
              </a:rPr>
              <a:t>农机主管部门（含财政）首次登录系统后，需进行：</a:t>
            </a:r>
            <a:endParaRPr lang="en-US" altLang="zh-CN" b="1" dirty="0">
              <a:latin typeface="微软雅黑" panose="020B0503020204020204" pitchFamily="34" charset="-122"/>
              <a:ea typeface="微软雅黑" panose="020B0503020204020204" pitchFamily="34" charset="-122"/>
            </a:endParaRPr>
          </a:p>
          <a:p>
            <a:pPr>
              <a:lnSpc>
                <a:spcPct val="150000"/>
              </a:lnSpc>
            </a:pPr>
            <a:r>
              <a:rPr lang="en-US" altLang="zh-CN" b="1" dirty="0">
                <a:solidFill>
                  <a:srgbClr val="FF0000"/>
                </a:solidFill>
                <a:latin typeface="微软雅黑" panose="020B0503020204020204" pitchFamily="34" charset="-122"/>
                <a:ea typeface="微软雅黑" panose="020B0503020204020204" pitchFamily="34" charset="-122"/>
              </a:rPr>
              <a:t>1</a:t>
            </a:r>
            <a:r>
              <a:rPr lang="zh-CN" altLang="en-US" b="1" dirty="0">
                <a:solidFill>
                  <a:srgbClr val="FF0000"/>
                </a:solidFill>
                <a:latin typeface="微软雅黑" panose="020B0503020204020204" pitchFamily="34" charset="-122"/>
                <a:ea typeface="微软雅黑" panose="020B0503020204020204" pitchFamily="34" charset="-122"/>
              </a:rPr>
              <a:t>、密码修改（提高安全性）</a:t>
            </a:r>
            <a:endParaRPr lang="en-US" altLang="zh-CN" b="1" dirty="0">
              <a:solidFill>
                <a:srgbClr val="FF0000"/>
              </a:solidFill>
              <a:latin typeface="微软雅黑" panose="020B0503020204020204" pitchFamily="34" charset="-122"/>
              <a:ea typeface="微软雅黑" panose="020B0503020204020204" pitchFamily="34" charset="-122"/>
            </a:endParaRPr>
          </a:p>
          <a:p>
            <a:pPr>
              <a:lnSpc>
                <a:spcPct val="150000"/>
              </a:lnSpc>
            </a:pPr>
            <a:r>
              <a:rPr lang="en-US" altLang="zh-CN" b="1" dirty="0">
                <a:solidFill>
                  <a:srgbClr val="FF0000"/>
                </a:solidFill>
                <a:latin typeface="微软雅黑" panose="020B0503020204020204" pitchFamily="34" charset="-122"/>
                <a:ea typeface="微软雅黑" panose="020B0503020204020204" pitchFamily="34" charset="-122"/>
              </a:rPr>
              <a:t>2</a:t>
            </a:r>
            <a:r>
              <a:rPr lang="zh-CN" altLang="en-US" b="1" dirty="0">
                <a:solidFill>
                  <a:srgbClr val="FF0000"/>
                </a:solidFill>
                <a:latin typeface="微软雅黑" panose="020B0503020204020204" pitchFamily="34" charset="-122"/>
                <a:ea typeface="微软雅黑" panose="020B0503020204020204" pitchFamily="34" charset="-122"/>
              </a:rPr>
              <a:t>、完善资料（确定操作人员）</a:t>
            </a:r>
            <a:endParaRPr lang="en-US" altLang="zh-CN" b="1" dirty="0">
              <a:solidFill>
                <a:srgbClr val="FF0000"/>
              </a:solidFill>
              <a:latin typeface="微软雅黑" panose="020B0503020204020204" pitchFamily="34" charset="-122"/>
              <a:ea typeface="微软雅黑" panose="020B0503020204020204" pitchFamily="34" charset="-122"/>
            </a:endParaRPr>
          </a:p>
          <a:p>
            <a:pPr>
              <a:lnSpc>
                <a:spcPct val="150000"/>
              </a:lnSpc>
            </a:pPr>
            <a:r>
              <a:rPr lang="en-US" altLang="zh-CN" b="1" dirty="0">
                <a:solidFill>
                  <a:srgbClr val="FF0000"/>
                </a:solidFill>
                <a:latin typeface="微软雅黑" panose="020B0503020204020204" pitchFamily="34" charset="-122"/>
                <a:ea typeface="微软雅黑" panose="020B0503020204020204" pitchFamily="34" charset="-122"/>
              </a:rPr>
              <a:t>3</a:t>
            </a:r>
            <a:r>
              <a:rPr lang="zh-CN" altLang="en-US" b="1" dirty="0">
                <a:solidFill>
                  <a:srgbClr val="FF0000"/>
                </a:solidFill>
                <a:latin typeface="微软雅黑" panose="020B0503020204020204" pitchFamily="34" charset="-122"/>
                <a:ea typeface="微软雅黑" panose="020B0503020204020204" pitchFamily="34" charset="-122"/>
              </a:rPr>
              <a:t>、绑定手机号（用于忘记账号密码后的自主找回）</a:t>
            </a:r>
            <a:endParaRPr lang="zh-CN" altLang="en-US" b="1" dirty="0">
              <a:solidFill>
                <a:srgbClr val="FF0000"/>
              </a:solidFill>
              <a:latin typeface="微软雅黑" panose="020B0503020204020204" pitchFamily="34" charset="-122"/>
              <a:ea typeface="微软雅黑" panose="020B0503020204020204" pitchFamily="34" charset="-122"/>
            </a:endParaRPr>
          </a:p>
        </p:txBody>
      </p:sp>
      <p:grpSp>
        <p:nvGrpSpPr>
          <p:cNvPr id="31757" name="组合 47"/>
          <p:cNvGrpSpPr/>
          <p:nvPr/>
        </p:nvGrpSpPr>
        <p:grpSpPr>
          <a:xfrm rot="2837432">
            <a:off x="-1055687" y="-2022475"/>
            <a:ext cx="4425950" cy="4752975"/>
            <a:chOff x="569602" y="-5225001"/>
            <a:chExt cx="11662271" cy="12520697"/>
          </a:xfrm>
        </p:grpSpPr>
        <p:sp>
          <p:nvSpPr>
            <p:cNvPr id="49" name="椭圆 48"/>
            <p:cNvSpPr/>
            <p:nvPr/>
          </p:nvSpPr>
          <p:spPr>
            <a:xfrm>
              <a:off x="8863865" y="5410519"/>
              <a:ext cx="1890726" cy="1894415"/>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50" name="椭圆 49"/>
            <p:cNvSpPr/>
            <p:nvPr/>
          </p:nvSpPr>
          <p:spPr>
            <a:xfrm>
              <a:off x="2693079" y="-719347"/>
              <a:ext cx="3643414" cy="3642462"/>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0" name="椭圆 59"/>
            <p:cNvSpPr/>
            <p:nvPr/>
          </p:nvSpPr>
          <p:spPr>
            <a:xfrm>
              <a:off x="3115270" y="380751"/>
              <a:ext cx="5207865" cy="3642462"/>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1" name="椭圆 60"/>
            <p:cNvSpPr/>
            <p:nvPr/>
          </p:nvSpPr>
          <p:spPr>
            <a:xfrm>
              <a:off x="4972618" y="-5226721"/>
              <a:ext cx="7257546" cy="7627839"/>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2" name="椭圆 61"/>
            <p:cNvSpPr/>
            <p:nvPr/>
          </p:nvSpPr>
          <p:spPr>
            <a:xfrm>
              <a:off x="3284614" y="472772"/>
              <a:ext cx="6015190" cy="5984342"/>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3" name="椭圆 62"/>
            <p:cNvSpPr/>
            <p:nvPr/>
          </p:nvSpPr>
          <p:spPr>
            <a:xfrm>
              <a:off x="4920304" y="3017433"/>
              <a:ext cx="4116095" cy="4119202"/>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4" name="椭圆 63"/>
            <p:cNvSpPr/>
            <p:nvPr/>
          </p:nvSpPr>
          <p:spPr>
            <a:xfrm>
              <a:off x="1155246" y="362036"/>
              <a:ext cx="924447" cy="9242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5" name="椭圆 64"/>
            <p:cNvSpPr/>
            <p:nvPr/>
          </p:nvSpPr>
          <p:spPr>
            <a:xfrm>
              <a:off x="560297" y="4023296"/>
              <a:ext cx="2342496" cy="2337697"/>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grpSp>
      <p:sp>
        <p:nvSpPr>
          <p:cNvPr id="31766" name="矩形 74"/>
          <p:cNvSpPr/>
          <p:nvPr/>
        </p:nvSpPr>
        <p:spPr>
          <a:xfrm>
            <a:off x="242888" y="412750"/>
            <a:ext cx="3467100" cy="585788"/>
          </a:xfrm>
          <a:prstGeom prst="rect">
            <a:avLst/>
          </a:prstGeom>
          <a:noFill/>
          <a:ln w="9525">
            <a:noFill/>
          </a:ln>
        </p:spPr>
        <p:txBody>
          <a:bodyPr wrap="none" anchor="t" anchorCtr="0">
            <a:spAutoFit/>
          </a:bodyPr>
          <a:p>
            <a:r>
              <a:rPr lang="zh-CN" altLang="en-US"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角色用户有关说明</a:t>
            </a:r>
            <a:endParaRPr lang="zh-CN" altLang="zh-CN"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5000">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3793" name="组合 47"/>
          <p:cNvGrpSpPr/>
          <p:nvPr/>
        </p:nvGrpSpPr>
        <p:grpSpPr>
          <a:xfrm rot="2837432">
            <a:off x="-915987" y="-741362"/>
            <a:ext cx="3030537" cy="2554287"/>
            <a:chOff x="569602" y="-2490812"/>
            <a:chExt cx="10862141" cy="9617425"/>
          </a:xfrm>
        </p:grpSpPr>
        <p:sp>
          <p:nvSpPr>
            <p:cNvPr id="49" name="椭圆 48"/>
            <p:cNvSpPr/>
            <p:nvPr/>
          </p:nvSpPr>
          <p:spPr>
            <a:xfrm>
              <a:off x="7713055" y="5079262"/>
              <a:ext cx="1894756" cy="188881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50" name="椭圆 49"/>
            <p:cNvSpPr/>
            <p:nvPr/>
          </p:nvSpPr>
          <p:spPr>
            <a:xfrm>
              <a:off x="2690534" y="-739189"/>
              <a:ext cx="3647268" cy="3646133"/>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51" name="椭圆 50"/>
            <p:cNvSpPr/>
            <p:nvPr/>
          </p:nvSpPr>
          <p:spPr>
            <a:xfrm>
              <a:off x="3106341" y="380925"/>
              <a:ext cx="5212010" cy="3640154"/>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52" name="椭圆 51"/>
            <p:cNvSpPr/>
            <p:nvPr/>
          </p:nvSpPr>
          <p:spPr>
            <a:xfrm>
              <a:off x="6663955" y="-2493723"/>
              <a:ext cx="4756809" cy="4841587"/>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53" name="椭圆 52"/>
            <p:cNvSpPr/>
            <p:nvPr/>
          </p:nvSpPr>
          <p:spPr>
            <a:xfrm>
              <a:off x="3676696" y="382891"/>
              <a:ext cx="5633063" cy="5630590"/>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54" name="椭圆 53"/>
            <p:cNvSpPr/>
            <p:nvPr/>
          </p:nvSpPr>
          <p:spPr>
            <a:xfrm>
              <a:off x="4925532" y="3011239"/>
              <a:ext cx="4119533" cy="4118339"/>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55" name="椭圆 54"/>
            <p:cNvSpPr/>
            <p:nvPr/>
          </p:nvSpPr>
          <p:spPr>
            <a:xfrm>
              <a:off x="1156006" y="353226"/>
              <a:ext cx="921774" cy="92647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56" name="椭圆 55"/>
            <p:cNvSpPr/>
            <p:nvPr/>
          </p:nvSpPr>
          <p:spPr>
            <a:xfrm>
              <a:off x="565792" y="4017952"/>
              <a:ext cx="2338577" cy="2343089"/>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grpSp>
      <p:grpSp>
        <p:nvGrpSpPr>
          <p:cNvPr id="33802" name="组合 56"/>
          <p:cNvGrpSpPr/>
          <p:nvPr/>
        </p:nvGrpSpPr>
        <p:grpSpPr>
          <a:xfrm rot="-2324195">
            <a:off x="9672638" y="5111750"/>
            <a:ext cx="3298825" cy="2301875"/>
            <a:chOff x="569602" y="-921225"/>
            <a:chExt cx="11136187" cy="8047838"/>
          </a:xfrm>
        </p:grpSpPr>
        <p:sp>
          <p:nvSpPr>
            <p:cNvPr id="58" name="椭圆 57"/>
            <p:cNvSpPr/>
            <p:nvPr/>
          </p:nvSpPr>
          <p:spPr>
            <a:xfrm>
              <a:off x="9818212" y="4623217"/>
              <a:ext cx="1891757" cy="189262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59" name="椭圆 58"/>
            <p:cNvSpPr/>
            <p:nvPr/>
          </p:nvSpPr>
          <p:spPr>
            <a:xfrm>
              <a:off x="2697043" y="-737684"/>
              <a:ext cx="3644181" cy="3646505"/>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0" name="椭圆 59"/>
            <p:cNvSpPr/>
            <p:nvPr/>
          </p:nvSpPr>
          <p:spPr>
            <a:xfrm>
              <a:off x="3115886" y="366296"/>
              <a:ext cx="5209035" cy="3640953"/>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1" name="椭圆 60"/>
            <p:cNvSpPr/>
            <p:nvPr/>
          </p:nvSpPr>
          <p:spPr>
            <a:xfrm>
              <a:off x="5161168" y="-923721"/>
              <a:ext cx="5627043" cy="5633485"/>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2" name="椭圆 61"/>
            <p:cNvSpPr/>
            <p:nvPr/>
          </p:nvSpPr>
          <p:spPr>
            <a:xfrm>
              <a:off x="3298379" y="815966"/>
              <a:ext cx="5627043" cy="5633485"/>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3" name="椭圆 62"/>
            <p:cNvSpPr/>
            <p:nvPr/>
          </p:nvSpPr>
          <p:spPr>
            <a:xfrm>
              <a:off x="4926198" y="2994173"/>
              <a:ext cx="4121138" cy="4118273"/>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4" name="椭圆 63"/>
            <p:cNvSpPr/>
            <p:nvPr/>
          </p:nvSpPr>
          <p:spPr>
            <a:xfrm>
              <a:off x="1170549" y="344819"/>
              <a:ext cx="927121" cy="921339"/>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5" name="椭圆 64"/>
            <p:cNvSpPr/>
            <p:nvPr/>
          </p:nvSpPr>
          <p:spPr>
            <a:xfrm>
              <a:off x="572151" y="4008421"/>
              <a:ext cx="2341924" cy="2342198"/>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grpSp>
      <p:sp>
        <p:nvSpPr>
          <p:cNvPr id="28" name="Rectangle 14"/>
          <p:cNvSpPr>
            <a:spLocks noChangeArrowheads="1"/>
          </p:cNvSpPr>
          <p:nvPr/>
        </p:nvSpPr>
        <p:spPr bwMode="auto">
          <a:xfrm>
            <a:off x="1958975" y="1481138"/>
            <a:ext cx="8416925" cy="4291013"/>
          </a:xfrm>
          <a:prstGeom prst="rect">
            <a:avLst/>
          </a:prstGeom>
          <a:solidFill>
            <a:srgbClr val="2EB0A2"/>
          </a:solidFill>
          <a:ln>
            <a:solidFill>
              <a:schemeClr val="tx1"/>
            </a:solidFill>
            <a:prstDash val="sysDot"/>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chemeClr val="bg2">
                  <a:lumMod val="10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3812" name="矩形 65"/>
          <p:cNvSpPr/>
          <p:nvPr/>
        </p:nvSpPr>
        <p:spPr>
          <a:xfrm>
            <a:off x="201613" y="496888"/>
            <a:ext cx="1827212" cy="585787"/>
          </a:xfrm>
          <a:prstGeom prst="rect">
            <a:avLst/>
          </a:prstGeom>
          <a:noFill/>
          <a:ln w="9525">
            <a:noFill/>
          </a:ln>
        </p:spPr>
        <p:txBody>
          <a:bodyPr wrap="none" anchor="t" anchorCtr="0">
            <a:spAutoFit/>
          </a:bodyPr>
          <a:p>
            <a:r>
              <a:rPr lang="zh-CN" altLang="en-US"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用户功能</a:t>
            </a:r>
            <a:endParaRPr lang="zh-CN" altLang="zh-CN"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37" name="文本框 25"/>
          <p:cNvSpPr txBox="1"/>
          <p:nvPr/>
        </p:nvSpPr>
        <p:spPr>
          <a:xfrm>
            <a:off x="3995738" y="2901950"/>
            <a:ext cx="1439862" cy="1938338"/>
          </a:xfrm>
          <a:prstGeom prst="rect">
            <a:avLst/>
          </a:prstGeom>
          <a:noFill/>
          <a:ln w="9525">
            <a:noFill/>
          </a:ln>
        </p:spPr>
        <p:txBody>
          <a:bodyPr anchor="t" anchorCtr="0">
            <a:spAutoFit/>
          </a:bodyPr>
          <a:p>
            <a:pPr>
              <a:lnSpc>
                <a:spcPct val="150000"/>
              </a:lnSpc>
            </a:pPr>
            <a:r>
              <a:rPr lang="en-US" altLang="zh-CN" sz="2000" b="1" dirty="0">
                <a:solidFill>
                  <a:schemeClr val="bg1"/>
                </a:solidFill>
                <a:latin typeface="微软雅黑" panose="020B0503020204020204" pitchFamily="34" charset="-122"/>
                <a:ea typeface="微软雅黑" panose="020B0503020204020204" pitchFamily="34" charset="-122"/>
              </a:rPr>
              <a:t>1.</a:t>
            </a:r>
            <a:r>
              <a:rPr lang="zh-CN" altLang="en-US" sz="2000" b="1" dirty="0">
                <a:solidFill>
                  <a:schemeClr val="bg1"/>
                </a:solidFill>
                <a:latin typeface="微软雅黑" panose="020B0503020204020204" pitchFamily="34" charset="-122"/>
                <a:ea typeface="微软雅黑" panose="020B0503020204020204" pitchFamily="34" charset="-122"/>
              </a:rPr>
              <a:t>参数设置</a:t>
            </a:r>
            <a:endParaRPr lang="en-US" altLang="zh-CN" sz="20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2000" b="1" dirty="0">
                <a:solidFill>
                  <a:schemeClr val="bg1"/>
                </a:solidFill>
                <a:latin typeface="微软雅黑" panose="020B0503020204020204" pitchFamily="34" charset="-122"/>
                <a:ea typeface="微软雅黑" panose="020B0503020204020204" pitchFamily="34" charset="-122"/>
              </a:rPr>
              <a:t>2.</a:t>
            </a:r>
            <a:r>
              <a:rPr lang="zh-CN" altLang="en-US" sz="2000" b="1" dirty="0">
                <a:solidFill>
                  <a:schemeClr val="bg1"/>
                </a:solidFill>
                <a:latin typeface="微软雅黑" panose="020B0503020204020204" pitchFamily="34" charset="-122"/>
                <a:ea typeface="微软雅黑" panose="020B0503020204020204" pitchFamily="34" charset="-122"/>
              </a:rPr>
              <a:t>区域管理</a:t>
            </a:r>
            <a:endParaRPr lang="en-US" altLang="zh-CN" sz="20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2000" b="1" dirty="0">
                <a:solidFill>
                  <a:schemeClr val="bg1"/>
                </a:solidFill>
                <a:latin typeface="微软雅黑" panose="020B0503020204020204" pitchFamily="34" charset="-122"/>
                <a:ea typeface="微软雅黑" panose="020B0503020204020204" pitchFamily="34" charset="-122"/>
              </a:rPr>
              <a:t>3.</a:t>
            </a:r>
            <a:r>
              <a:rPr lang="zh-CN" altLang="en-US" sz="2000" b="1" dirty="0">
                <a:solidFill>
                  <a:schemeClr val="bg1"/>
                </a:solidFill>
                <a:latin typeface="微软雅黑" panose="020B0503020204020204" pitchFamily="34" charset="-122"/>
                <a:ea typeface="微软雅黑" panose="020B0503020204020204" pitchFamily="34" charset="-122"/>
              </a:rPr>
              <a:t>管理用户</a:t>
            </a:r>
            <a:endParaRPr lang="en-US" altLang="zh-CN" sz="20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2000" b="1" dirty="0">
                <a:solidFill>
                  <a:schemeClr val="bg1"/>
                </a:solidFill>
                <a:latin typeface="微软雅黑" panose="020B0503020204020204" pitchFamily="34" charset="-122"/>
                <a:ea typeface="微软雅黑" panose="020B0503020204020204" pitchFamily="34" charset="-122"/>
              </a:rPr>
              <a:t>4.</a:t>
            </a:r>
            <a:r>
              <a:rPr lang="zh-CN" altLang="en-US" sz="2000" b="1" dirty="0">
                <a:solidFill>
                  <a:schemeClr val="bg1"/>
                </a:solidFill>
                <a:latin typeface="微软雅黑" panose="020B0503020204020204" pitchFamily="34" charset="-122"/>
                <a:ea typeface="微软雅黑" panose="020B0503020204020204" pitchFamily="34" charset="-122"/>
              </a:rPr>
              <a:t>品目筛选</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5910263" y="2633663"/>
            <a:ext cx="2819400" cy="3138487"/>
          </a:xfrm>
          <a:prstGeom prst="rect">
            <a:avLst/>
          </a:prstGeom>
          <a:noFill/>
          <a:ln w="9525">
            <a:noFill/>
          </a:ln>
        </p:spPr>
        <p:txBody>
          <a:bodyPr anchor="t" anchorCtr="0">
            <a:spAutoFit/>
          </a:bodyPr>
          <a:p>
            <a:pPr>
              <a:lnSpc>
                <a:spcPct val="110000"/>
              </a:lnSpc>
            </a:pPr>
            <a:r>
              <a:rPr lang="zh-CN" altLang="en-US" sz="2000" b="1" dirty="0">
                <a:solidFill>
                  <a:schemeClr val="bg1"/>
                </a:solidFill>
                <a:latin typeface="微软雅黑" panose="020B0503020204020204" pitchFamily="34" charset="-122"/>
                <a:ea typeface="微软雅黑" panose="020B0503020204020204" pitchFamily="34" charset="-122"/>
              </a:rPr>
              <a:t>1</a:t>
            </a: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申请录入</a:t>
            </a:r>
            <a:endParaRPr lang="zh-CN" altLang="en-US" sz="2000" b="1" dirty="0">
              <a:solidFill>
                <a:schemeClr val="bg1"/>
              </a:solidFill>
              <a:latin typeface="微软雅黑" panose="020B0503020204020204" pitchFamily="34" charset="-122"/>
              <a:ea typeface="微软雅黑" panose="020B0503020204020204" pitchFamily="34" charset="-122"/>
            </a:endParaRPr>
          </a:p>
          <a:p>
            <a:pPr>
              <a:lnSpc>
                <a:spcPct val="110000"/>
              </a:lnSpc>
            </a:pPr>
            <a:r>
              <a:rPr lang="zh-CN" altLang="en-US" sz="2000" b="1" dirty="0">
                <a:solidFill>
                  <a:schemeClr val="bg1"/>
                </a:solidFill>
                <a:latin typeface="微软雅黑" panose="020B0503020204020204" pitchFamily="34" charset="-122"/>
                <a:ea typeface="微软雅黑" panose="020B0503020204020204" pitchFamily="34" charset="-122"/>
              </a:rPr>
              <a:t>2</a:t>
            </a: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资料审核</a:t>
            </a:r>
            <a:endParaRPr lang="zh-CN" altLang="en-US" sz="2000" b="1" dirty="0">
              <a:solidFill>
                <a:schemeClr val="bg1"/>
              </a:solidFill>
              <a:latin typeface="微软雅黑" panose="020B0503020204020204" pitchFamily="34" charset="-122"/>
              <a:ea typeface="微软雅黑" panose="020B0503020204020204" pitchFamily="34" charset="-122"/>
            </a:endParaRPr>
          </a:p>
          <a:p>
            <a:pPr>
              <a:lnSpc>
                <a:spcPct val="110000"/>
              </a:lnSpc>
            </a:pPr>
            <a:r>
              <a:rPr lang="zh-CN" altLang="en-US" sz="2000" b="1" dirty="0">
                <a:solidFill>
                  <a:schemeClr val="bg1"/>
                </a:solidFill>
                <a:latin typeface="微软雅黑" panose="020B0503020204020204" pitchFamily="34" charset="-122"/>
                <a:ea typeface="微软雅黑" panose="020B0503020204020204" pitchFamily="34" charset="-122"/>
              </a:rPr>
              <a:t>3</a:t>
            </a: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生成资金申请表</a:t>
            </a:r>
            <a:endParaRPr lang="zh-CN" altLang="en-US" sz="2000" b="1" dirty="0">
              <a:solidFill>
                <a:schemeClr val="bg1"/>
              </a:solidFill>
              <a:latin typeface="微软雅黑" panose="020B0503020204020204" pitchFamily="34" charset="-122"/>
              <a:ea typeface="微软雅黑" panose="020B0503020204020204" pitchFamily="34" charset="-122"/>
            </a:endParaRPr>
          </a:p>
          <a:p>
            <a:pPr>
              <a:lnSpc>
                <a:spcPct val="110000"/>
              </a:lnSpc>
            </a:pPr>
            <a:r>
              <a:rPr lang="zh-CN" altLang="en-US" sz="2000" b="1" dirty="0">
                <a:solidFill>
                  <a:schemeClr val="bg1"/>
                </a:solidFill>
                <a:latin typeface="微软雅黑" panose="020B0503020204020204" pitchFamily="34" charset="-122"/>
                <a:ea typeface="微软雅黑" panose="020B0503020204020204" pitchFamily="34" charset="-122"/>
              </a:rPr>
              <a:t>4</a:t>
            </a: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机具核验</a:t>
            </a:r>
            <a:endParaRPr lang="zh-CN" altLang="en-US" sz="2000" b="1" dirty="0">
              <a:solidFill>
                <a:schemeClr val="bg1"/>
              </a:solidFill>
              <a:latin typeface="微软雅黑" panose="020B0503020204020204" pitchFamily="34" charset="-122"/>
              <a:ea typeface="微软雅黑" panose="020B0503020204020204" pitchFamily="34" charset="-122"/>
            </a:endParaRPr>
          </a:p>
          <a:p>
            <a:pPr>
              <a:lnSpc>
                <a:spcPct val="110000"/>
              </a:lnSpc>
            </a:pPr>
            <a:r>
              <a:rPr lang="zh-CN" altLang="en-US" sz="2000" b="1" dirty="0">
                <a:solidFill>
                  <a:schemeClr val="bg1"/>
                </a:solidFill>
                <a:latin typeface="微软雅黑" panose="020B0503020204020204" pitchFamily="34" charset="-122"/>
                <a:ea typeface="微软雅黑" panose="020B0503020204020204" pitchFamily="34" charset="-122"/>
              </a:rPr>
              <a:t>5</a:t>
            </a: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公示通过待确认</a:t>
            </a:r>
            <a:endParaRPr lang="zh-CN" altLang="en-US" sz="2000" b="1" dirty="0">
              <a:solidFill>
                <a:schemeClr val="bg1"/>
              </a:solidFill>
              <a:latin typeface="微软雅黑" panose="020B0503020204020204" pitchFamily="34" charset="-122"/>
              <a:ea typeface="微软雅黑" panose="020B0503020204020204" pitchFamily="34" charset="-122"/>
            </a:endParaRPr>
          </a:p>
          <a:p>
            <a:pPr>
              <a:lnSpc>
                <a:spcPct val="110000"/>
              </a:lnSpc>
            </a:pPr>
            <a:r>
              <a:rPr lang="zh-CN" altLang="en-US" sz="2000" b="1" dirty="0">
                <a:solidFill>
                  <a:schemeClr val="bg1"/>
                </a:solidFill>
                <a:latin typeface="微软雅黑" panose="020B0503020204020204" pitchFamily="34" charset="-122"/>
                <a:ea typeface="微软雅黑" panose="020B0503020204020204" pitchFamily="34" charset="-122"/>
              </a:rPr>
              <a:t>6</a:t>
            </a: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申请结算资料生成</a:t>
            </a:r>
            <a:endParaRPr lang="zh-CN" altLang="en-US" sz="2000" b="1" dirty="0">
              <a:solidFill>
                <a:schemeClr val="bg1"/>
              </a:solidFill>
              <a:latin typeface="微软雅黑" panose="020B0503020204020204" pitchFamily="34" charset="-122"/>
              <a:ea typeface="微软雅黑" panose="020B0503020204020204" pitchFamily="34" charset="-122"/>
            </a:endParaRPr>
          </a:p>
          <a:p>
            <a:pPr>
              <a:lnSpc>
                <a:spcPct val="110000"/>
              </a:lnSpc>
            </a:pPr>
            <a:r>
              <a:rPr lang="zh-CN" altLang="en-US" sz="2000" b="1" dirty="0">
                <a:solidFill>
                  <a:schemeClr val="bg1"/>
                </a:solidFill>
                <a:latin typeface="微软雅黑" panose="020B0503020204020204" pitchFamily="34" charset="-122"/>
                <a:ea typeface="微软雅黑" panose="020B0503020204020204" pitchFamily="34" charset="-122"/>
              </a:rPr>
              <a:t>7</a:t>
            </a: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申请结算资料提交</a:t>
            </a:r>
            <a:endParaRPr lang="zh-CN" altLang="en-US" sz="2000" b="1" dirty="0">
              <a:solidFill>
                <a:schemeClr val="bg1"/>
              </a:solidFill>
              <a:latin typeface="微软雅黑" panose="020B0503020204020204" pitchFamily="34" charset="-122"/>
              <a:ea typeface="微软雅黑" panose="020B0503020204020204" pitchFamily="34" charset="-122"/>
            </a:endParaRPr>
          </a:p>
          <a:p>
            <a:pPr>
              <a:lnSpc>
                <a:spcPct val="110000"/>
              </a:lnSpc>
            </a:pPr>
            <a:r>
              <a:rPr lang="zh-CN" altLang="en-US" sz="2000" b="1" dirty="0">
                <a:solidFill>
                  <a:schemeClr val="bg1"/>
                </a:solidFill>
                <a:latin typeface="微软雅黑" panose="020B0503020204020204" pitchFamily="34" charset="-122"/>
                <a:ea typeface="微软雅黑" panose="020B0503020204020204" pitchFamily="34" charset="-122"/>
              </a:rPr>
              <a:t>8</a:t>
            </a: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抽查核验</a:t>
            </a:r>
            <a:endParaRPr lang="zh-CN" altLang="en-US" sz="2000" b="1" dirty="0">
              <a:solidFill>
                <a:schemeClr val="bg1"/>
              </a:solidFill>
              <a:latin typeface="微软雅黑" panose="020B0503020204020204" pitchFamily="34" charset="-122"/>
              <a:ea typeface="微软雅黑" panose="020B0503020204020204" pitchFamily="34" charset="-122"/>
            </a:endParaRPr>
          </a:p>
          <a:p>
            <a:pPr>
              <a:lnSpc>
                <a:spcPct val="110000"/>
              </a:lnSpc>
            </a:pPr>
            <a:r>
              <a:rPr lang="en-US" altLang="zh-CN" sz="2000" b="1" dirty="0">
                <a:solidFill>
                  <a:srgbClr val="FF0000"/>
                </a:solidFill>
                <a:latin typeface="微软雅黑" panose="020B0503020204020204" pitchFamily="34" charset="-122"/>
                <a:ea typeface="微软雅黑" panose="020B0503020204020204" pitchFamily="34" charset="-122"/>
              </a:rPr>
              <a:t>9.</a:t>
            </a:r>
            <a:r>
              <a:rPr lang="zh-CN" altLang="en-US" sz="2000" b="1" dirty="0">
                <a:solidFill>
                  <a:srgbClr val="FF0000"/>
                </a:solidFill>
                <a:latin typeface="微软雅黑" panose="020B0503020204020204" pitchFamily="34" charset="-122"/>
                <a:ea typeface="微软雅黑" panose="020B0503020204020204" pitchFamily="34" charset="-122"/>
              </a:rPr>
              <a:t>补贴发放进度查询</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sp>
        <p:nvSpPr>
          <p:cNvPr id="48" name="圆角矩形 47"/>
          <p:cNvSpPr/>
          <p:nvPr/>
        </p:nvSpPr>
        <p:spPr>
          <a:xfrm>
            <a:off x="4146550" y="2116138"/>
            <a:ext cx="1289050" cy="512762"/>
          </a:xfrm>
          <a:prstGeom prst="roundRect">
            <a:avLst>
              <a:gd name="adj" fmla="val 16667"/>
            </a:avLst>
          </a:prstGeom>
          <a:solidFill>
            <a:srgbClr val="2C6A80"/>
          </a:solidFill>
          <a:ln w="9525">
            <a:noFill/>
          </a:ln>
        </p:spPr>
        <p:txBody>
          <a:bodyPr anchor="ctr" anchorCtr="0"/>
          <a:p>
            <a:pPr algn="ctr"/>
            <a:r>
              <a:rPr lang="zh-CN" altLang="en-US" sz="2400" b="1" dirty="0">
                <a:solidFill>
                  <a:schemeClr val="bg1"/>
                </a:solidFill>
                <a:latin typeface="微软雅黑" panose="020B0503020204020204" pitchFamily="34" charset="-122"/>
                <a:ea typeface="微软雅黑" panose="020B0503020204020204" pitchFamily="34" charset="-122"/>
              </a:rPr>
              <a:t>县管理</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 name="圆角矩形 2"/>
          <p:cNvSpPr/>
          <p:nvPr/>
        </p:nvSpPr>
        <p:spPr>
          <a:xfrm>
            <a:off x="6189663" y="1879600"/>
            <a:ext cx="1309687" cy="749300"/>
          </a:xfrm>
          <a:prstGeom prst="roundRect">
            <a:avLst>
              <a:gd name="adj" fmla="val 16667"/>
            </a:avLst>
          </a:prstGeom>
          <a:solidFill>
            <a:srgbClr val="2C6A80"/>
          </a:solidFill>
          <a:ln w="9525">
            <a:noFill/>
          </a:ln>
        </p:spPr>
        <p:txBody>
          <a:bodyPr anchor="ctr" anchorCtr="0"/>
          <a:p>
            <a:pPr algn="ctr"/>
            <a:r>
              <a:rPr lang="zh-CN" altLang="en-US" sz="2400" b="1" dirty="0">
                <a:solidFill>
                  <a:schemeClr val="bg1"/>
                </a:solidFill>
                <a:latin typeface="微软雅黑" panose="020B0503020204020204" pitchFamily="34" charset="-122"/>
                <a:ea typeface="微软雅黑" panose="020B0503020204020204" pitchFamily="34" charset="-122"/>
              </a:rPr>
              <a:t>县、乡镇操作</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699500" y="2116138"/>
            <a:ext cx="1287463" cy="512762"/>
          </a:xfrm>
          <a:prstGeom prst="roundRect">
            <a:avLst>
              <a:gd name="adj" fmla="val 16667"/>
            </a:avLst>
          </a:prstGeom>
          <a:solidFill>
            <a:srgbClr val="2C6A80"/>
          </a:solidFill>
          <a:ln w="9525">
            <a:noFill/>
          </a:ln>
        </p:spPr>
        <p:txBody>
          <a:bodyPr anchor="ctr" anchorCtr="0"/>
          <a:p>
            <a:pPr algn="ctr"/>
            <a:r>
              <a:rPr lang="zh-CN" altLang="en-US" sz="2400" b="1" dirty="0">
                <a:solidFill>
                  <a:schemeClr val="bg1"/>
                </a:solidFill>
                <a:latin typeface="微软雅黑" panose="020B0503020204020204" pitchFamily="34" charset="-122"/>
                <a:ea typeface="微软雅黑" panose="020B0503020204020204" pitchFamily="34" charset="-122"/>
              </a:rPr>
              <a:t>县财政</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8594725" y="2944813"/>
            <a:ext cx="1660525" cy="430212"/>
          </a:xfrm>
          <a:prstGeom prst="rect">
            <a:avLst/>
          </a:prstGeom>
          <a:noFill/>
          <a:ln w="9525">
            <a:noFill/>
          </a:ln>
        </p:spPr>
        <p:txBody>
          <a:bodyPr anchor="t" anchorCtr="0">
            <a:spAutoFit/>
          </a:bodyPr>
          <a:p>
            <a:pPr>
              <a:lnSpc>
                <a:spcPct val="110000"/>
              </a:lnSpc>
            </a:pPr>
            <a:r>
              <a:rPr lang="en-US" altLang="zh-CN" sz="2000" b="1" dirty="0">
                <a:solidFill>
                  <a:schemeClr val="bg1"/>
                </a:solidFill>
                <a:latin typeface="微软雅黑" panose="020B0503020204020204" pitchFamily="34" charset="-122"/>
                <a:ea typeface="微软雅黑" panose="020B0503020204020204" pitchFamily="34" charset="-122"/>
              </a:rPr>
              <a:t>1.</a:t>
            </a:r>
            <a:r>
              <a:rPr lang="zh-CN" altLang="en-US" sz="2000" b="1" dirty="0">
                <a:solidFill>
                  <a:schemeClr val="bg1"/>
                </a:solidFill>
                <a:latin typeface="微软雅黑" panose="020B0503020204020204" pitchFamily="34" charset="-122"/>
                <a:ea typeface="微软雅黑" panose="020B0503020204020204" pitchFamily="34" charset="-122"/>
              </a:rPr>
              <a:t>确认结算</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6" name="圆角矩形 5"/>
          <p:cNvSpPr/>
          <p:nvPr/>
        </p:nvSpPr>
        <p:spPr>
          <a:xfrm>
            <a:off x="2179638" y="2116138"/>
            <a:ext cx="1289050" cy="512762"/>
          </a:xfrm>
          <a:prstGeom prst="roundRect">
            <a:avLst>
              <a:gd name="adj" fmla="val 16667"/>
            </a:avLst>
          </a:prstGeom>
          <a:solidFill>
            <a:srgbClr val="2C6A80"/>
          </a:solidFill>
          <a:ln w="9525">
            <a:noFill/>
          </a:ln>
        </p:spPr>
        <p:txBody>
          <a:bodyPr anchor="ctr" anchorCtr="0"/>
          <a:p>
            <a:pPr algn="ctr"/>
            <a:r>
              <a:rPr lang="zh-CN" altLang="en-US" sz="2400" b="1" dirty="0">
                <a:solidFill>
                  <a:schemeClr val="bg1"/>
                </a:solidFill>
                <a:latin typeface="微软雅黑" panose="020B0503020204020204" pitchFamily="34" charset="-122"/>
                <a:ea typeface="微软雅黑" panose="020B0503020204020204" pitchFamily="34" charset="-122"/>
              </a:rPr>
              <a:t>市管理</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4844" name="文本框 25"/>
          <p:cNvSpPr txBox="1"/>
          <p:nvPr/>
        </p:nvSpPr>
        <p:spPr>
          <a:xfrm>
            <a:off x="2028825" y="2914650"/>
            <a:ext cx="1816100" cy="554038"/>
          </a:xfrm>
          <a:prstGeom prst="rect">
            <a:avLst/>
          </a:prstGeom>
          <a:noFill/>
          <a:ln w="9525">
            <a:noFill/>
          </a:ln>
        </p:spPr>
        <p:txBody>
          <a:bodyPr anchor="t" anchorCtr="0">
            <a:spAutoFit/>
          </a:bodyPr>
          <a:p>
            <a:pPr>
              <a:lnSpc>
                <a:spcPct val="150000"/>
              </a:lnSpc>
            </a:pPr>
            <a:r>
              <a:rPr lang="en-US" altLang="zh-CN" sz="2000" b="1" dirty="0">
                <a:solidFill>
                  <a:schemeClr val="bg1"/>
                </a:solidFill>
                <a:latin typeface="微软雅黑" panose="020B0503020204020204" pitchFamily="34" charset="-122"/>
                <a:ea typeface="微软雅黑" panose="020B0503020204020204" pitchFamily="34" charset="-122"/>
              </a:rPr>
              <a:t>1.</a:t>
            </a:r>
            <a:r>
              <a:rPr lang="zh-CN" altLang="en-US" sz="2000" b="1" dirty="0">
                <a:solidFill>
                  <a:schemeClr val="bg1"/>
                </a:solidFill>
                <a:latin typeface="微软雅黑" panose="020B0503020204020204" pitchFamily="34" charset="-122"/>
                <a:ea typeface="微软雅黑" panose="020B0503020204020204" pitchFamily="34" charset="-122"/>
              </a:rPr>
              <a:t>市资金分配</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nvGrpSpPr>
          <p:cNvPr id="33821" name="组合 1"/>
          <p:cNvGrpSpPr/>
          <p:nvPr/>
        </p:nvGrpSpPr>
        <p:grpSpPr>
          <a:xfrm>
            <a:off x="204788" y="3151188"/>
            <a:ext cx="1608137" cy="1609725"/>
            <a:chOff x="1282700" y="1842559"/>
            <a:chExt cx="1608667" cy="1608667"/>
          </a:xfrm>
        </p:grpSpPr>
        <p:sp>
          <p:nvSpPr>
            <p:cNvPr id="8" name="Rectangle 9"/>
            <p:cNvSpPr>
              <a:spLocks noChangeArrowheads="1"/>
            </p:cNvSpPr>
            <p:nvPr/>
          </p:nvSpPr>
          <p:spPr bwMode="auto">
            <a:xfrm>
              <a:off x="1282700" y="1842559"/>
              <a:ext cx="1608667" cy="1608667"/>
            </a:xfrm>
            <a:prstGeom prst="rect">
              <a:avLst/>
            </a:prstGeom>
            <a:solidFill>
              <a:srgbClr val="2C6A8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33823" name="Group 29"/>
            <p:cNvGrpSpPr/>
            <p:nvPr/>
          </p:nvGrpSpPr>
          <p:grpSpPr>
            <a:xfrm>
              <a:off x="1816100" y="2367492"/>
              <a:ext cx="541867" cy="533400"/>
              <a:chOff x="0" y="0"/>
              <a:chExt cx="256" cy="252"/>
            </a:xfrm>
          </p:grpSpPr>
          <p:sp>
            <p:nvSpPr>
              <p:cNvPr id="9" name="Freeform 30"/>
              <p:cNvSpPr>
                <a:spLocks noEditPoints="1"/>
              </p:cNvSpPr>
              <p:nvPr/>
            </p:nvSpPr>
            <p:spPr bwMode="auto">
              <a:xfrm>
                <a:off x="0" y="0"/>
                <a:ext cx="256" cy="252"/>
              </a:xfrm>
              <a:custGeom>
                <a:avLst/>
                <a:gdLst>
                  <a:gd name="T0" fmla="*/ 234 w 256"/>
                  <a:gd name="T1" fmla="*/ 186 h 252"/>
                  <a:gd name="T2" fmla="*/ 69 w 256"/>
                  <a:gd name="T3" fmla="*/ 186 h 252"/>
                  <a:gd name="T4" fmla="*/ 69 w 256"/>
                  <a:gd name="T5" fmla="*/ 21 h 252"/>
                  <a:gd name="T6" fmla="*/ 126 w 256"/>
                  <a:gd name="T7" fmla="*/ 21 h 252"/>
                  <a:gd name="T8" fmla="*/ 126 w 256"/>
                  <a:gd name="T9" fmla="*/ 0 h 252"/>
                  <a:gd name="T10" fmla="*/ 48 w 256"/>
                  <a:gd name="T11" fmla="*/ 0 h 252"/>
                  <a:gd name="T12" fmla="*/ 48 w 256"/>
                  <a:gd name="T13" fmla="*/ 45 h 252"/>
                  <a:gd name="T14" fmla="*/ 0 w 256"/>
                  <a:gd name="T15" fmla="*/ 45 h 252"/>
                  <a:gd name="T16" fmla="*/ 0 w 256"/>
                  <a:gd name="T17" fmla="*/ 252 h 252"/>
                  <a:gd name="T18" fmla="*/ 208 w 256"/>
                  <a:gd name="T19" fmla="*/ 252 h 252"/>
                  <a:gd name="T20" fmla="*/ 208 w 256"/>
                  <a:gd name="T21" fmla="*/ 208 h 252"/>
                  <a:gd name="T22" fmla="*/ 256 w 256"/>
                  <a:gd name="T23" fmla="*/ 208 h 252"/>
                  <a:gd name="T24" fmla="*/ 256 w 256"/>
                  <a:gd name="T25" fmla="*/ 130 h 252"/>
                  <a:gd name="T26" fmla="*/ 234 w 256"/>
                  <a:gd name="T27" fmla="*/ 130 h 252"/>
                  <a:gd name="T28" fmla="*/ 234 w 256"/>
                  <a:gd name="T29" fmla="*/ 186 h 252"/>
                  <a:gd name="T30" fmla="*/ 187 w 256"/>
                  <a:gd name="T31" fmla="*/ 231 h 252"/>
                  <a:gd name="T32" fmla="*/ 24 w 256"/>
                  <a:gd name="T33" fmla="*/ 231 h 252"/>
                  <a:gd name="T34" fmla="*/ 24 w 256"/>
                  <a:gd name="T35" fmla="*/ 68 h 252"/>
                  <a:gd name="T36" fmla="*/ 48 w 256"/>
                  <a:gd name="T37" fmla="*/ 68 h 252"/>
                  <a:gd name="T38" fmla="*/ 48 w 256"/>
                  <a:gd name="T39" fmla="*/ 208 h 252"/>
                  <a:gd name="T40" fmla="*/ 187 w 256"/>
                  <a:gd name="T41" fmla="*/ 208 h 252"/>
                  <a:gd name="T42" fmla="*/ 187 w 256"/>
                  <a:gd name="T43" fmla="*/ 23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6" h="252">
                    <a:moveTo>
                      <a:pt x="234" y="186"/>
                    </a:moveTo>
                    <a:lnTo>
                      <a:pt x="69" y="186"/>
                    </a:lnTo>
                    <a:lnTo>
                      <a:pt x="69" y="21"/>
                    </a:lnTo>
                    <a:lnTo>
                      <a:pt x="126" y="21"/>
                    </a:lnTo>
                    <a:lnTo>
                      <a:pt x="126" y="0"/>
                    </a:lnTo>
                    <a:lnTo>
                      <a:pt x="48" y="0"/>
                    </a:lnTo>
                    <a:lnTo>
                      <a:pt x="48" y="45"/>
                    </a:lnTo>
                    <a:lnTo>
                      <a:pt x="0" y="45"/>
                    </a:lnTo>
                    <a:lnTo>
                      <a:pt x="0" y="252"/>
                    </a:lnTo>
                    <a:lnTo>
                      <a:pt x="208" y="252"/>
                    </a:lnTo>
                    <a:lnTo>
                      <a:pt x="208" y="208"/>
                    </a:lnTo>
                    <a:lnTo>
                      <a:pt x="256" y="208"/>
                    </a:lnTo>
                    <a:lnTo>
                      <a:pt x="256" y="130"/>
                    </a:lnTo>
                    <a:lnTo>
                      <a:pt x="234" y="130"/>
                    </a:lnTo>
                    <a:lnTo>
                      <a:pt x="234" y="186"/>
                    </a:lnTo>
                    <a:close/>
                    <a:moveTo>
                      <a:pt x="187" y="231"/>
                    </a:moveTo>
                    <a:lnTo>
                      <a:pt x="24" y="231"/>
                    </a:lnTo>
                    <a:lnTo>
                      <a:pt x="24" y="68"/>
                    </a:lnTo>
                    <a:lnTo>
                      <a:pt x="48" y="68"/>
                    </a:lnTo>
                    <a:lnTo>
                      <a:pt x="48" y="208"/>
                    </a:lnTo>
                    <a:lnTo>
                      <a:pt x="187" y="208"/>
                    </a:lnTo>
                    <a:lnTo>
                      <a:pt x="187" y="2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 name="Freeform 31"/>
              <p:cNvSpPr/>
              <p:nvPr/>
            </p:nvSpPr>
            <p:spPr bwMode="auto">
              <a:xfrm>
                <a:off x="145" y="0"/>
                <a:ext cx="111" cy="111"/>
              </a:xfrm>
              <a:custGeom>
                <a:avLst/>
                <a:gdLst>
                  <a:gd name="T0" fmla="*/ 18 w 111"/>
                  <a:gd name="T1" fmla="*/ 0 h 111"/>
                  <a:gd name="T2" fmla="*/ 18 w 111"/>
                  <a:gd name="T3" fmla="*/ 21 h 111"/>
                  <a:gd name="T4" fmla="*/ 73 w 111"/>
                  <a:gd name="T5" fmla="*/ 21 h 111"/>
                  <a:gd name="T6" fmla="*/ 0 w 111"/>
                  <a:gd name="T7" fmla="*/ 94 h 111"/>
                  <a:gd name="T8" fmla="*/ 14 w 111"/>
                  <a:gd name="T9" fmla="*/ 111 h 111"/>
                  <a:gd name="T10" fmla="*/ 89 w 111"/>
                  <a:gd name="T11" fmla="*/ 37 h 111"/>
                  <a:gd name="T12" fmla="*/ 89 w 111"/>
                  <a:gd name="T13" fmla="*/ 92 h 111"/>
                  <a:gd name="T14" fmla="*/ 111 w 111"/>
                  <a:gd name="T15" fmla="*/ 92 h 111"/>
                  <a:gd name="T16" fmla="*/ 111 w 111"/>
                  <a:gd name="T17" fmla="*/ 0 h 111"/>
                  <a:gd name="T18" fmla="*/ 18 w 111"/>
                  <a:gd name="T1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1">
                    <a:moveTo>
                      <a:pt x="18" y="0"/>
                    </a:moveTo>
                    <a:lnTo>
                      <a:pt x="18" y="21"/>
                    </a:lnTo>
                    <a:lnTo>
                      <a:pt x="73" y="21"/>
                    </a:lnTo>
                    <a:lnTo>
                      <a:pt x="0" y="94"/>
                    </a:lnTo>
                    <a:lnTo>
                      <a:pt x="14" y="111"/>
                    </a:lnTo>
                    <a:lnTo>
                      <a:pt x="89" y="37"/>
                    </a:lnTo>
                    <a:lnTo>
                      <a:pt x="89" y="92"/>
                    </a:lnTo>
                    <a:lnTo>
                      <a:pt x="111" y="92"/>
                    </a:lnTo>
                    <a:lnTo>
                      <a:pt x="111" y="0"/>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grpSp>
      </p:grpSp>
      <p:grpSp>
        <p:nvGrpSpPr>
          <p:cNvPr id="33826" name="组合 2"/>
          <p:cNvGrpSpPr/>
          <p:nvPr/>
        </p:nvGrpSpPr>
        <p:grpSpPr>
          <a:xfrm>
            <a:off x="233363" y="4764088"/>
            <a:ext cx="1609725" cy="1438275"/>
            <a:chOff x="1282700" y="3607859"/>
            <a:chExt cx="1608667" cy="1608667"/>
          </a:xfrm>
        </p:grpSpPr>
        <p:sp>
          <p:nvSpPr>
            <p:cNvPr id="12" name="Rectangle 16"/>
            <p:cNvSpPr>
              <a:spLocks noChangeArrowheads="1"/>
            </p:cNvSpPr>
            <p:nvPr/>
          </p:nvSpPr>
          <p:spPr bwMode="auto">
            <a:xfrm>
              <a:off x="1282700" y="3607859"/>
              <a:ext cx="1608667" cy="1608667"/>
            </a:xfrm>
            <a:prstGeom prst="rect">
              <a:avLst/>
            </a:prstGeom>
            <a:solidFill>
              <a:srgbClr val="9BD4CC"/>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33828" name="Group 26"/>
            <p:cNvGrpSpPr/>
            <p:nvPr/>
          </p:nvGrpSpPr>
          <p:grpSpPr>
            <a:xfrm>
              <a:off x="1792818" y="4111626"/>
              <a:ext cx="594783" cy="601133"/>
              <a:chOff x="0" y="0"/>
              <a:chExt cx="281" cy="284"/>
            </a:xfrm>
          </p:grpSpPr>
          <p:sp>
            <p:nvSpPr>
              <p:cNvPr id="13" name="Freeform 27"/>
              <p:cNvSpPr/>
              <p:nvPr/>
            </p:nvSpPr>
            <p:spPr bwMode="auto">
              <a:xfrm>
                <a:off x="0" y="0"/>
                <a:ext cx="280" cy="206"/>
              </a:xfrm>
              <a:custGeom>
                <a:avLst/>
                <a:gdLst>
                  <a:gd name="T0" fmla="*/ 91 w 119"/>
                  <a:gd name="T1" fmla="*/ 32 h 87"/>
                  <a:gd name="T2" fmla="*/ 86 w 119"/>
                  <a:gd name="T3" fmla="*/ 32 h 87"/>
                  <a:gd name="T4" fmla="*/ 86 w 119"/>
                  <a:gd name="T5" fmla="*/ 30 h 87"/>
                  <a:gd name="T6" fmla="*/ 56 w 119"/>
                  <a:gd name="T7" fmla="*/ 0 h 87"/>
                  <a:gd name="T8" fmla="*/ 27 w 119"/>
                  <a:gd name="T9" fmla="*/ 25 h 87"/>
                  <a:gd name="T10" fmla="*/ 19 w 119"/>
                  <a:gd name="T11" fmla="*/ 26 h 87"/>
                  <a:gd name="T12" fmla="*/ 19 w 119"/>
                  <a:gd name="T13" fmla="*/ 26 h 87"/>
                  <a:gd name="T14" fmla="*/ 7 w 119"/>
                  <a:gd name="T15" fmla="*/ 43 h 87"/>
                  <a:gd name="T16" fmla="*/ 9 w 119"/>
                  <a:gd name="T17" fmla="*/ 52 h 87"/>
                  <a:gd name="T18" fmla="*/ 0 w 119"/>
                  <a:gd name="T19" fmla="*/ 68 h 87"/>
                  <a:gd name="T20" fmla="*/ 19 w 119"/>
                  <a:gd name="T21" fmla="*/ 87 h 87"/>
                  <a:gd name="T22" fmla="*/ 39 w 119"/>
                  <a:gd name="T23" fmla="*/ 87 h 87"/>
                  <a:gd name="T24" fmla="*/ 44 w 119"/>
                  <a:gd name="T25" fmla="*/ 81 h 87"/>
                  <a:gd name="T26" fmla="*/ 39 w 119"/>
                  <a:gd name="T27" fmla="*/ 76 h 87"/>
                  <a:gd name="T28" fmla="*/ 19 w 119"/>
                  <a:gd name="T29" fmla="*/ 76 h 87"/>
                  <a:gd name="T30" fmla="*/ 10 w 119"/>
                  <a:gd name="T31" fmla="*/ 68 h 87"/>
                  <a:gd name="T32" fmla="*/ 18 w 119"/>
                  <a:gd name="T33" fmla="*/ 59 h 87"/>
                  <a:gd name="T34" fmla="*/ 22 w 119"/>
                  <a:gd name="T35" fmla="*/ 55 h 87"/>
                  <a:gd name="T36" fmla="*/ 20 w 119"/>
                  <a:gd name="T37" fmla="*/ 50 h 87"/>
                  <a:gd name="T38" fmla="*/ 17 w 119"/>
                  <a:gd name="T39" fmla="*/ 43 h 87"/>
                  <a:gd name="T40" fmla="*/ 22 w 119"/>
                  <a:gd name="T41" fmla="*/ 35 h 87"/>
                  <a:gd name="T42" fmla="*/ 22 w 119"/>
                  <a:gd name="T43" fmla="*/ 35 h 87"/>
                  <a:gd name="T44" fmla="*/ 30 w 119"/>
                  <a:gd name="T45" fmla="*/ 36 h 87"/>
                  <a:gd name="T46" fmla="*/ 35 w 119"/>
                  <a:gd name="T47" fmla="*/ 36 h 87"/>
                  <a:gd name="T48" fmla="*/ 37 w 119"/>
                  <a:gd name="T49" fmla="*/ 31 h 87"/>
                  <a:gd name="T50" fmla="*/ 37 w 119"/>
                  <a:gd name="T51" fmla="*/ 30 h 87"/>
                  <a:gd name="T52" fmla="*/ 37 w 119"/>
                  <a:gd name="T53" fmla="*/ 30 h 87"/>
                  <a:gd name="T54" fmla="*/ 56 w 119"/>
                  <a:gd name="T55" fmla="*/ 11 h 87"/>
                  <a:gd name="T56" fmla="*/ 75 w 119"/>
                  <a:gd name="T57" fmla="*/ 30 h 87"/>
                  <a:gd name="T58" fmla="*/ 73 w 119"/>
                  <a:gd name="T59" fmla="*/ 40 h 87"/>
                  <a:gd name="T60" fmla="*/ 74 w 119"/>
                  <a:gd name="T61" fmla="*/ 46 h 87"/>
                  <a:gd name="T62" fmla="*/ 80 w 119"/>
                  <a:gd name="T63" fmla="*/ 46 h 87"/>
                  <a:gd name="T64" fmla="*/ 91 w 119"/>
                  <a:gd name="T65" fmla="*/ 42 h 87"/>
                  <a:gd name="T66" fmla="*/ 108 w 119"/>
                  <a:gd name="T67" fmla="*/ 59 h 87"/>
                  <a:gd name="T68" fmla="*/ 91 w 119"/>
                  <a:gd name="T69" fmla="*/ 76 h 87"/>
                  <a:gd name="T70" fmla="*/ 80 w 119"/>
                  <a:gd name="T71" fmla="*/ 76 h 87"/>
                  <a:gd name="T72" fmla="*/ 75 w 119"/>
                  <a:gd name="T73" fmla="*/ 81 h 87"/>
                  <a:gd name="T74" fmla="*/ 80 w 119"/>
                  <a:gd name="T75" fmla="*/ 87 h 87"/>
                  <a:gd name="T76" fmla="*/ 91 w 119"/>
                  <a:gd name="T77" fmla="*/ 87 h 87"/>
                  <a:gd name="T78" fmla="*/ 119 w 119"/>
                  <a:gd name="T79" fmla="*/ 59 h 87"/>
                  <a:gd name="T80" fmla="*/ 91 w 119"/>
                  <a:gd name="T81" fmla="*/ 3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 h="87">
                    <a:moveTo>
                      <a:pt x="91" y="32"/>
                    </a:moveTo>
                    <a:cubicBezTo>
                      <a:pt x="89" y="32"/>
                      <a:pt x="87" y="32"/>
                      <a:pt x="86" y="32"/>
                    </a:cubicBezTo>
                    <a:cubicBezTo>
                      <a:pt x="86" y="31"/>
                      <a:pt x="86" y="31"/>
                      <a:pt x="86" y="30"/>
                    </a:cubicBezTo>
                    <a:cubicBezTo>
                      <a:pt x="86" y="13"/>
                      <a:pt x="72" y="0"/>
                      <a:pt x="56" y="0"/>
                    </a:cubicBezTo>
                    <a:cubicBezTo>
                      <a:pt x="42" y="0"/>
                      <a:pt x="30" y="11"/>
                      <a:pt x="27" y="25"/>
                    </a:cubicBezTo>
                    <a:cubicBezTo>
                      <a:pt x="24" y="24"/>
                      <a:pt x="21" y="25"/>
                      <a:pt x="19" y="26"/>
                    </a:cubicBezTo>
                    <a:cubicBezTo>
                      <a:pt x="19" y="26"/>
                      <a:pt x="19" y="26"/>
                      <a:pt x="19" y="26"/>
                    </a:cubicBezTo>
                    <a:cubicBezTo>
                      <a:pt x="11" y="29"/>
                      <a:pt x="7" y="36"/>
                      <a:pt x="7" y="43"/>
                    </a:cubicBezTo>
                    <a:cubicBezTo>
                      <a:pt x="7" y="46"/>
                      <a:pt x="7" y="49"/>
                      <a:pt x="9" y="52"/>
                    </a:cubicBezTo>
                    <a:cubicBezTo>
                      <a:pt x="3" y="55"/>
                      <a:pt x="0" y="61"/>
                      <a:pt x="0" y="68"/>
                    </a:cubicBezTo>
                    <a:cubicBezTo>
                      <a:pt x="0" y="78"/>
                      <a:pt x="8" y="87"/>
                      <a:pt x="19" y="87"/>
                    </a:cubicBezTo>
                    <a:cubicBezTo>
                      <a:pt x="39" y="87"/>
                      <a:pt x="39" y="87"/>
                      <a:pt x="39" y="87"/>
                    </a:cubicBezTo>
                    <a:cubicBezTo>
                      <a:pt x="41" y="87"/>
                      <a:pt x="44" y="84"/>
                      <a:pt x="44" y="81"/>
                    </a:cubicBezTo>
                    <a:cubicBezTo>
                      <a:pt x="44" y="79"/>
                      <a:pt x="41" y="76"/>
                      <a:pt x="39" y="76"/>
                    </a:cubicBezTo>
                    <a:cubicBezTo>
                      <a:pt x="19" y="76"/>
                      <a:pt x="19" y="76"/>
                      <a:pt x="19" y="76"/>
                    </a:cubicBezTo>
                    <a:cubicBezTo>
                      <a:pt x="14" y="76"/>
                      <a:pt x="10" y="72"/>
                      <a:pt x="10" y="68"/>
                    </a:cubicBezTo>
                    <a:cubicBezTo>
                      <a:pt x="10" y="63"/>
                      <a:pt x="13" y="60"/>
                      <a:pt x="18" y="59"/>
                    </a:cubicBezTo>
                    <a:cubicBezTo>
                      <a:pt x="20" y="59"/>
                      <a:pt x="21" y="57"/>
                      <a:pt x="22" y="55"/>
                    </a:cubicBezTo>
                    <a:cubicBezTo>
                      <a:pt x="22" y="53"/>
                      <a:pt x="22" y="51"/>
                      <a:pt x="20" y="50"/>
                    </a:cubicBezTo>
                    <a:cubicBezTo>
                      <a:pt x="18" y="48"/>
                      <a:pt x="17" y="46"/>
                      <a:pt x="17" y="43"/>
                    </a:cubicBezTo>
                    <a:cubicBezTo>
                      <a:pt x="17" y="40"/>
                      <a:pt x="19" y="37"/>
                      <a:pt x="22" y="35"/>
                    </a:cubicBezTo>
                    <a:cubicBezTo>
                      <a:pt x="22" y="35"/>
                      <a:pt x="22" y="35"/>
                      <a:pt x="22" y="35"/>
                    </a:cubicBezTo>
                    <a:cubicBezTo>
                      <a:pt x="25" y="34"/>
                      <a:pt x="27" y="35"/>
                      <a:pt x="30" y="36"/>
                    </a:cubicBezTo>
                    <a:cubicBezTo>
                      <a:pt x="31" y="37"/>
                      <a:pt x="33" y="37"/>
                      <a:pt x="35" y="36"/>
                    </a:cubicBezTo>
                    <a:cubicBezTo>
                      <a:pt x="37" y="35"/>
                      <a:pt x="37" y="33"/>
                      <a:pt x="37" y="31"/>
                    </a:cubicBezTo>
                    <a:cubicBezTo>
                      <a:pt x="37" y="31"/>
                      <a:pt x="37" y="30"/>
                      <a:pt x="37" y="30"/>
                    </a:cubicBezTo>
                    <a:cubicBezTo>
                      <a:pt x="37" y="30"/>
                      <a:pt x="37" y="30"/>
                      <a:pt x="37" y="30"/>
                    </a:cubicBezTo>
                    <a:cubicBezTo>
                      <a:pt x="37" y="19"/>
                      <a:pt x="46" y="11"/>
                      <a:pt x="56" y="11"/>
                    </a:cubicBezTo>
                    <a:cubicBezTo>
                      <a:pt x="67" y="11"/>
                      <a:pt x="75" y="19"/>
                      <a:pt x="75" y="30"/>
                    </a:cubicBezTo>
                    <a:cubicBezTo>
                      <a:pt x="75" y="33"/>
                      <a:pt x="74" y="36"/>
                      <a:pt x="73" y="40"/>
                    </a:cubicBezTo>
                    <a:cubicBezTo>
                      <a:pt x="71" y="42"/>
                      <a:pt x="72" y="44"/>
                      <a:pt x="74" y="46"/>
                    </a:cubicBezTo>
                    <a:cubicBezTo>
                      <a:pt x="75" y="48"/>
                      <a:pt x="78" y="48"/>
                      <a:pt x="80" y="46"/>
                    </a:cubicBezTo>
                    <a:cubicBezTo>
                      <a:pt x="82" y="44"/>
                      <a:pt x="86" y="42"/>
                      <a:pt x="91" y="42"/>
                    </a:cubicBezTo>
                    <a:cubicBezTo>
                      <a:pt x="101" y="42"/>
                      <a:pt x="108" y="50"/>
                      <a:pt x="108" y="59"/>
                    </a:cubicBezTo>
                    <a:cubicBezTo>
                      <a:pt x="108" y="69"/>
                      <a:pt x="101" y="76"/>
                      <a:pt x="91" y="76"/>
                    </a:cubicBezTo>
                    <a:cubicBezTo>
                      <a:pt x="80" y="76"/>
                      <a:pt x="80" y="76"/>
                      <a:pt x="80" y="76"/>
                    </a:cubicBezTo>
                    <a:cubicBezTo>
                      <a:pt x="77" y="76"/>
                      <a:pt x="75" y="79"/>
                      <a:pt x="75" y="81"/>
                    </a:cubicBezTo>
                    <a:cubicBezTo>
                      <a:pt x="75" y="84"/>
                      <a:pt x="77" y="87"/>
                      <a:pt x="80" y="87"/>
                    </a:cubicBezTo>
                    <a:cubicBezTo>
                      <a:pt x="91" y="87"/>
                      <a:pt x="91" y="87"/>
                      <a:pt x="91" y="87"/>
                    </a:cubicBezTo>
                    <a:cubicBezTo>
                      <a:pt x="106" y="87"/>
                      <a:pt x="119" y="74"/>
                      <a:pt x="119" y="59"/>
                    </a:cubicBezTo>
                    <a:cubicBezTo>
                      <a:pt x="119" y="44"/>
                      <a:pt x="106" y="32"/>
                      <a:pt x="91"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4" name="Freeform 28"/>
              <p:cNvSpPr/>
              <p:nvPr/>
            </p:nvSpPr>
            <p:spPr bwMode="auto">
              <a:xfrm>
                <a:off x="85" y="116"/>
                <a:ext cx="108" cy="168"/>
              </a:xfrm>
              <a:custGeom>
                <a:avLst/>
                <a:gdLst>
                  <a:gd name="T0" fmla="*/ 37 w 46"/>
                  <a:gd name="T1" fmla="*/ 45 h 71"/>
                  <a:gd name="T2" fmla="*/ 28 w 46"/>
                  <a:gd name="T3" fmla="*/ 54 h 71"/>
                  <a:gd name="T4" fmla="*/ 28 w 46"/>
                  <a:gd name="T5" fmla="*/ 5 h 71"/>
                  <a:gd name="T6" fmla="*/ 23 w 46"/>
                  <a:gd name="T7" fmla="*/ 0 h 71"/>
                  <a:gd name="T8" fmla="*/ 18 w 46"/>
                  <a:gd name="T9" fmla="*/ 5 h 71"/>
                  <a:gd name="T10" fmla="*/ 18 w 46"/>
                  <a:gd name="T11" fmla="*/ 54 h 71"/>
                  <a:gd name="T12" fmla="*/ 9 w 46"/>
                  <a:gd name="T13" fmla="*/ 45 h 71"/>
                  <a:gd name="T14" fmla="*/ 2 w 46"/>
                  <a:gd name="T15" fmla="*/ 45 h 71"/>
                  <a:gd name="T16" fmla="*/ 2 w 46"/>
                  <a:gd name="T17" fmla="*/ 52 h 71"/>
                  <a:gd name="T18" fmla="*/ 20 w 46"/>
                  <a:gd name="T19" fmla="*/ 70 h 71"/>
                  <a:gd name="T20" fmla="*/ 23 w 46"/>
                  <a:gd name="T21" fmla="*/ 71 h 71"/>
                  <a:gd name="T22" fmla="*/ 27 w 46"/>
                  <a:gd name="T23" fmla="*/ 70 h 71"/>
                  <a:gd name="T24" fmla="*/ 44 w 46"/>
                  <a:gd name="T25" fmla="*/ 52 h 71"/>
                  <a:gd name="T26" fmla="*/ 44 w 46"/>
                  <a:gd name="T27" fmla="*/ 45 h 71"/>
                  <a:gd name="T28" fmla="*/ 37 w 46"/>
                  <a:gd name="T29" fmla="*/ 4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71">
                    <a:moveTo>
                      <a:pt x="37" y="45"/>
                    </a:moveTo>
                    <a:cubicBezTo>
                      <a:pt x="28" y="54"/>
                      <a:pt x="28" y="54"/>
                      <a:pt x="28" y="54"/>
                    </a:cubicBezTo>
                    <a:cubicBezTo>
                      <a:pt x="28" y="5"/>
                      <a:pt x="28" y="5"/>
                      <a:pt x="28" y="5"/>
                    </a:cubicBezTo>
                    <a:cubicBezTo>
                      <a:pt x="28" y="2"/>
                      <a:pt x="26" y="0"/>
                      <a:pt x="23" y="0"/>
                    </a:cubicBezTo>
                    <a:cubicBezTo>
                      <a:pt x="20" y="0"/>
                      <a:pt x="18" y="2"/>
                      <a:pt x="18" y="5"/>
                    </a:cubicBezTo>
                    <a:cubicBezTo>
                      <a:pt x="18" y="54"/>
                      <a:pt x="18" y="54"/>
                      <a:pt x="18" y="54"/>
                    </a:cubicBezTo>
                    <a:cubicBezTo>
                      <a:pt x="9" y="45"/>
                      <a:pt x="9" y="45"/>
                      <a:pt x="9" y="45"/>
                    </a:cubicBezTo>
                    <a:cubicBezTo>
                      <a:pt x="7" y="43"/>
                      <a:pt x="4" y="43"/>
                      <a:pt x="2" y="45"/>
                    </a:cubicBezTo>
                    <a:cubicBezTo>
                      <a:pt x="0" y="47"/>
                      <a:pt x="0" y="50"/>
                      <a:pt x="2" y="52"/>
                    </a:cubicBezTo>
                    <a:cubicBezTo>
                      <a:pt x="20" y="70"/>
                      <a:pt x="20" y="70"/>
                      <a:pt x="20" y="70"/>
                    </a:cubicBezTo>
                    <a:cubicBezTo>
                      <a:pt x="20" y="71"/>
                      <a:pt x="22" y="71"/>
                      <a:pt x="23" y="71"/>
                    </a:cubicBezTo>
                    <a:cubicBezTo>
                      <a:pt x="25" y="71"/>
                      <a:pt x="26" y="71"/>
                      <a:pt x="27" y="70"/>
                    </a:cubicBezTo>
                    <a:cubicBezTo>
                      <a:pt x="44" y="52"/>
                      <a:pt x="44" y="52"/>
                      <a:pt x="44" y="52"/>
                    </a:cubicBezTo>
                    <a:cubicBezTo>
                      <a:pt x="46" y="50"/>
                      <a:pt x="46" y="47"/>
                      <a:pt x="44" y="45"/>
                    </a:cubicBezTo>
                    <a:cubicBezTo>
                      <a:pt x="42" y="43"/>
                      <a:pt x="39" y="43"/>
                      <a:pt x="37"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grpSp>
      </p:grpSp>
      <p:grpSp>
        <p:nvGrpSpPr>
          <p:cNvPr id="33831" name="组合 69"/>
          <p:cNvGrpSpPr/>
          <p:nvPr/>
        </p:nvGrpSpPr>
        <p:grpSpPr>
          <a:xfrm>
            <a:off x="10464800" y="1320800"/>
            <a:ext cx="1528763" cy="1430338"/>
            <a:chOff x="8362951" y="1842559"/>
            <a:chExt cx="1634067" cy="1608667"/>
          </a:xfrm>
        </p:grpSpPr>
        <p:sp>
          <p:nvSpPr>
            <p:cNvPr id="71" name="Rectangle 12"/>
            <p:cNvSpPr>
              <a:spLocks noChangeArrowheads="1"/>
            </p:cNvSpPr>
            <p:nvPr/>
          </p:nvSpPr>
          <p:spPr bwMode="auto">
            <a:xfrm>
              <a:off x="8362951" y="1842559"/>
              <a:ext cx="1634067" cy="1608667"/>
            </a:xfrm>
            <a:prstGeom prst="rect">
              <a:avLst/>
            </a:prstGeom>
            <a:solidFill>
              <a:srgbClr val="9BD4CC"/>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zh-CN"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33833" name="Group 23"/>
            <p:cNvGrpSpPr/>
            <p:nvPr/>
          </p:nvGrpSpPr>
          <p:grpSpPr>
            <a:xfrm>
              <a:off x="8881534" y="2301876"/>
              <a:ext cx="590551" cy="590549"/>
              <a:chOff x="0" y="0"/>
              <a:chExt cx="279" cy="279"/>
            </a:xfrm>
          </p:grpSpPr>
          <p:sp>
            <p:nvSpPr>
              <p:cNvPr id="73" name="Freeform 24"/>
              <p:cNvSpPr>
                <a:spLocks noEditPoints="1"/>
              </p:cNvSpPr>
              <p:nvPr/>
            </p:nvSpPr>
            <p:spPr bwMode="auto">
              <a:xfrm>
                <a:off x="0" y="0"/>
                <a:ext cx="279" cy="279"/>
              </a:xfrm>
              <a:custGeom>
                <a:avLst/>
                <a:gdLst>
                  <a:gd name="T0" fmla="*/ 114 w 118"/>
                  <a:gd name="T1" fmla="*/ 46 h 118"/>
                  <a:gd name="T2" fmla="*/ 103 w 118"/>
                  <a:gd name="T3" fmla="*/ 38 h 118"/>
                  <a:gd name="T4" fmla="*/ 107 w 118"/>
                  <a:gd name="T5" fmla="*/ 24 h 118"/>
                  <a:gd name="T6" fmla="*/ 89 w 118"/>
                  <a:gd name="T7" fmla="*/ 11 h 118"/>
                  <a:gd name="T8" fmla="*/ 76 w 118"/>
                  <a:gd name="T9" fmla="*/ 13 h 118"/>
                  <a:gd name="T10" fmla="*/ 68 w 118"/>
                  <a:gd name="T11" fmla="*/ 1 h 118"/>
                  <a:gd name="T12" fmla="*/ 46 w 118"/>
                  <a:gd name="T13" fmla="*/ 4 h 118"/>
                  <a:gd name="T14" fmla="*/ 39 w 118"/>
                  <a:gd name="T15" fmla="*/ 15 h 118"/>
                  <a:gd name="T16" fmla="*/ 24 w 118"/>
                  <a:gd name="T17" fmla="*/ 11 h 118"/>
                  <a:gd name="T18" fmla="*/ 11 w 118"/>
                  <a:gd name="T19" fmla="*/ 29 h 118"/>
                  <a:gd name="T20" fmla="*/ 14 w 118"/>
                  <a:gd name="T21" fmla="*/ 43 h 118"/>
                  <a:gd name="T22" fmla="*/ 1 w 118"/>
                  <a:gd name="T23" fmla="*/ 50 h 118"/>
                  <a:gd name="T24" fmla="*/ 1 w 118"/>
                  <a:gd name="T25" fmla="*/ 68 h 118"/>
                  <a:gd name="T26" fmla="*/ 14 w 118"/>
                  <a:gd name="T27" fmla="*/ 75 h 118"/>
                  <a:gd name="T28" fmla="*/ 11 w 118"/>
                  <a:gd name="T29" fmla="*/ 89 h 118"/>
                  <a:gd name="T30" fmla="*/ 24 w 118"/>
                  <a:gd name="T31" fmla="*/ 106 h 118"/>
                  <a:gd name="T32" fmla="*/ 39 w 118"/>
                  <a:gd name="T33" fmla="*/ 103 h 118"/>
                  <a:gd name="T34" fmla="*/ 46 w 118"/>
                  <a:gd name="T35" fmla="*/ 114 h 118"/>
                  <a:gd name="T36" fmla="*/ 59 w 118"/>
                  <a:gd name="T37" fmla="*/ 118 h 118"/>
                  <a:gd name="T38" fmla="*/ 72 w 118"/>
                  <a:gd name="T39" fmla="*/ 114 h 118"/>
                  <a:gd name="T40" fmla="*/ 80 w 118"/>
                  <a:gd name="T41" fmla="*/ 103 h 118"/>
                  <a:gd name="T42" fmla="*/ 94 w 118"/>
                  <a:gd name="T43" fmla="*/ 106 h 118"/>
                  <a:gd name="T44" fmla="*/ 107 w 118"/>
                  <a:gd name="T45" fmla="*/ 89 h 118"/>
                  <a:gd name="T46" fmla="*/ 105 w 118"/>
                  <a:gd name="T47" fmla="*/ 75 h 118"/>
                  <a:gd name="T48" fmla="*/ 118 w 118"/>
                  <a:gd name="T49" fmla="*/ 68 h 118"/>
                  <a:gd name="T50" fmla="*/ 118 w 118"/>
                  <a:gd name="T51" fmla="*/ 50 h 118"/>
                  <a:gd name="T52" fmla="*/ 99 w 118"/>
                  <a:gd name="T53" fmla="*/ 66 h 118"/>
                  <a:gd name="T54" fmla="*/ 93 w 118"/>
                  <a:gd name="T55" fmla="*/ 77 h 118"/>
                  <a:gd name="T56" fmla="*/ 97 w 118"/>
                  <a:gd name="T57" fmla="*/ 90 h 118"/>
                  <a:gd name="T58" fmla="*/ 82 w 118"/>
                  <a:gd name="T59" fmla="*/ 92 h 118"/>
                  <a:gd name="T60" fmla="*/ 70 w 118"/>
                  <a:gd name="T61" fmla="*/ 96 h 118"/>
                  <a:gd name="T62" fmla="*/ 64 w 118"/>
                  <a:gd name="T63" fmla="*/ 107 h 118"/>
                  <a:gd name="T64" fmla="*/ 52 w 118"/>
                  <a:gd name="T65" fmla="*/ 99 h 118"/>
                  <a:gd name="T66" fmla="*/ 41 w 118"/>
                  <a:gd name="T67" fmla="*/ 93 h 118"/>
                  <a:gd name="T68" fmla="*/ 28 w 118"/>
                  <a:gd name="T69" fmla="*/ 96 h 118"/>
                  <a:gd name="T70" fmla="*/ 26 w 118"/>
                  <a:gd name="T71" fmla="*/ 82 h 118"/>
                  <a:gd name="T72" fmla="*/ 23 w 118"/>
                  <a:gd name="T73" fmla="*/ 70 h 118"/>
                  <a:gd name="T74" fmla="*/ 11 w 118"/>
                  <a:gd name="T75" fmla="*/ 63 h 118"/>
                  <a:gd name="T76" fmla="*/ 11 w 118"/>
                  <a:gd name="T77" fmla="*/ 54 h 118"/>
                  <a:gd name="T78" fmla="*/ 23 w 118"/>
                  <a:gd name="T79" fmla="*/ 48 h 118"/>
                  <a:gd name="T80" fmla="*/ 26 w 118"/>
                  <a:gd name="T81" fmla="*/ 36 h 118"/>
                  <a:gd name="T82" fmla="*/ 28 w 118"/>
                  <a:gd name="T83" fmla="*/ 21 h 118"/>
                  <a:gd name="T84" fmla="*/ 41 w 118"/>
                  <a:gd name="T85" fmla="*/ 25 h 118"/>
                  <a:gd name="T86" fmla="*/ 52 w 118"/>
                  <a:gd name="T87" fmla="*/ 19 h 118"/>
                  <a:gd name="T88" fmla="*/ 64 w 118"/>
                  <a:gd name="T89" fmla="*/ 10 h 118"/>
                  <a:gd name="T90" fmla="*/ 70 w 118"/>
                  <a:gd name="T91" fmla="*/ 22 h 118"/>
                  <a:gd name="T92" fmla="*/ 82 w 118"/>
                  <a:gd name="T93" fmla="*/ 25 h 118"/>
                  <a:gd name="T94" fmla="*/ 97 w 118"/>
                  <a:gd name="T95" fmla="*/ 28 h 118"/>
                  <a:gd name="T96" fmla="*/ 93 w 118"/>
                  <a:gd name="T97" fmla="*/ 41 h 118"/>
                  <a:gd name="T98" fmla="*/ 99 w 118"/>
                  <a:gd name="T99" fmla="*/ 51 h 118"/>
                  <a:gd name="T100" fmla="*/ 108 w 118"/>
                  <a:gd name="T101" fmla="*/ 5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8" h="118">
                    <a:moveTo>
                      <a:pt x="118" y="50"/>
                    </a:moveTo>
                    <a:cubicBezTo>
                      <a:pt x="117" y="48"/>
                      <a:pt x="116" y="46"/>
                      <a:pt x="114" y="46"/>
                    </a:cubicBezTo>
                    <a:cubicBezTo>
                      <a:pt x="105" y="43"/>
                      <a:pt x="105" y="43"/>
                      <a:pt x="105" y="43"/>
                    </a:cubicBezTo>
                    <a:cubicBezTo>
                      <a:pt x="104" y="41"/>
                      <a:pt x="104" y="39"/>
                      <a:pt x="103" y="38"/>
                    </a:cubicBezTo>
                    <a:cubicBezTo>
                      <a:pt x="107" y="29"/>
                      <a:pt x="107" y="29"/>
                      <a:pt x="107" y="29"/>
                    </a:cubicBezTo>
                    <a:cubicBezTo>
                      <a:pt x="108" y="27"/>
                      <a:pt x="108" y="25"/>
                      <a:pt x="107" y="24"/>
                    </a:cubicBezTo>
                    <a:cubicBezTo>
                      <a:pt x="103" y="19"/>
                      <a:pt x="99" y="15"/>
                      <a:pt x="94" y="11"/>
                    </a:cubicBezTo>
                    <a:cubicBezTo>
                      <a:pt x="93" y="10"/>
                      <a:pt x="91" y="10"/>
                      <a:pt x="89" y="11"/>
                    </a:cubicBezTo>
                    <a:cubicBezTo>
                      <a:pt x="80" y="15"/>
                      <a:pt x="80" y="15"/>
                      <a:pt x="80" y="15"/>
                    </a:cubicBezTo>
                    <a:cubicBezTo>
                      <a:pt x="79" y="14"/>
                      <a:pt x="77" y="14"/>
                      <a:pt x="76" y="13"/>
                    </a:cubicBezTo>
                    <a:cubicBezTo>
                      <a:pt x="72" y="4"/>
                      <a:pt x="72" y="4"/>
                      <a:pt x="72" y="4"/>
                    </a:cubicBezTo>
                    <a:cubicBezTo>
                      <a:pt x="72" y="2"/>
                      <a:pt x="70" y="1"/>
                      <a:pt x="68" y="1"/>
                    </a:cubicBezTo>
                    <a:cubicBezTo>
                      <a:pt x="62" y="0"/>
                      <a:pt x="57" y="0"/>
                      <a:pt x="50" y="1"/>
                    </a:cubicBezTo>
                    <a:cubicBezTo>
                      <a:pt x="49" y="1"/>
                      <a:pt x="47" y="2"/>
                      <a:pt x="46" y="4"/>
                    </a:cubicBezTo>
                    <a:cubicBezTo>
                      <a:pt x="43" y="13"/>
                      <a:pt x="43" y="13"/>
                      <a:pt x="43" y="13"/>
                    </a:cubicBezTo>
                    <a:cubicBezTo>
                      <a:pt x="42" y="14"/>
                      <a:pt x="40" y="14"/>
                      <a:pt x="39" y="15"/>
                    </a:cubicBezTo>
                    <a:cubicBezTo>
                      <a:pt x="30" y="11"/>
                      <a:pt x="30" y="11"/>
                      <a:pt x="30" y="11"/>
                    </a:cubicBezTo>
                    <a:cubicBezTo>
                      <a:pt x="28" y="10"/>
                      <a:pt x="26" y="10"/>
                      <a:pt x="24" y="11"/>
                    </a:cubicBezTo>
                    <a:cubicBezTo>
                      <a:pt x="20" y="15"/>
                      <a:pt x="15" y="19"/>
                      <a:pt x="12" y="24"/>
                    </a:cubicBezTo>
                    <a:cubicBezTo>
                      <a:pt x="11" y="25"/>
                      <a:pt x="11" y="27"/>
                      <a:pt x="11" y="29"/>
                    </a:cubicBezTo>
                    <a:cubicBezTo>
                      <a:pt x="16" y="38"/>
                      <a:pt x="16" y="38"/>
                      <a:pt x="16" y="38"/>
                    </a:cubicBezTo>
                    <a:cubicBezTo>
                      <a:pt x="15" y="39"/>
                      <a:pt x="14" y="41"/>
                      <a:pt x="14" y="43"/>
                    </a:cubicBezTo>
                    <a:cubicBezTo>
                      <a:pt x="4" y="46"/>
                      <a:pt x="4" y="46"/>
                      <a:pt x="4" y="46"/>
                    </a:cubicBezTo>
                    <a:cubicBezTo>
                      <a:pt x="3" y="46"/>
                      <a:pt x="1" y="48"/>
                      <a:pt x="1" y="50"/>
                    </a:cubicBezTo>
                    <a:cubicBezTo>
                      <a:pt x="1" y="53"/>
                      <a:pt x="0" y="56"/>
                      <a:pt x="0" y="59"/>
                    </a:cubicBezTo>
                    <a:cubicBezTo>
                      <a:pt x="0" y="62"/>
                      <a:pt x="1" y="64"/>
                      <a:pt x="1" y="68"/>
                    </a:cubicBezTo>
                    <a:cubicBezTo>
                      <a:pt x="1" y="70"/>
                      <a:pt x="3" y="71"/>
                      <a:pt x="4" y="72"/>
                    </a:cubicBezTo>
                    <a:cubicBezTo>
                      <a:pt x="14" y="75"/>
                      <a:pt x="14" y="75"/>
                      <a:pt x="14" y="75"/>
                    </a:cubicBezTo>
                    <a:cubicBezTo>
                      <a:pt x="14" y="77"/>
                      <a:pt x="15" y="78"/>
                      <a:pt x="16" y="80"/>
                    </a:cubicBezTo>
                    <a:cubicBezTo>
                      <a:pt x="11" y="89"/>
                      <a:pt x="11" y="89"/>
                      <a:pt x="11" y="89"/>
                    </a:cubicBezTo>
                    <a:cubicBezTo>
                      <a:pt x="11" y="90"/>
                      <a:pt x="11" y="92"/>
                      <a:pt x="12" y="94"/>
                    </a:cubicBezTo>
                    <a:cubicBezTo>
                      <a:pt x="15" y="99"/>
                      <a:pt x="20" y="103"/>
                      <a:pt x="24" y="106"/>
                    </a:cubicBezTo>
                    <a:cubicBezTo>
                      <a:pt x="26" y="107"/>
                      <a:pt x="28" y="108"/>
                      <a:pt x="30" y="107"/>
                    </a:cubicBezTo>
                    <a:cubicBezTo>
                      <a:pt x="39" y="103"/>
                      <a:pt x="39" y="103"/>
                      <a:pt x="39" y="103"/>
                    </a:cubicBezTo>
                    <a:cubicBezTo>
                      <a:pt x="40" y="103"/>
                      <a:pt x="42" y="104"/>
                      <a:pt x="43" y="104"/>
                    </a:cubicBezTo>
                    <a:cubicBezTo>
                      <a:pt x="46" y="114"/>
                      <a:pt x="46" y="114"/>
                      <a:pt x="46" y="114"/>
                    </a:cubicBezTo>
                    <a:cubicBezTo>
                      <a:pt x="47" y="116"/>
                      <a:pt x="49" y="117"/>
                      <a:pt x="50" y="117"/>
                    </a:cubicBezTo>
                    <a:cubicBezTo>
                      <a:pt x="54" y="118"/>
                      <a:pt x="57" y="118"/>
                      <a:pt x="59" y="118"/>
                    </a:cubicBezTo>
                    <a:cubicBezTo>
                      <a:pt x="62" y="118"/>
                      <a:pt x="65" y="118"/>
                      <a:pt x="68" y="117"/>
                    </a:cubicBezTo>
                    <a:cubicBezTo>
                      <a:pt x="70" y="117"/>
                      <a:pt x="72" y="116"/>
                      <a:pt x="72" y="114"/>
                    </a:cubicBezTo>
                    <a:cubicBezTo>
                      <a:pt x="76" y="104"/>
                      <a:pt x="76" y="104"/>
                      <a:pt x="76" y="104"/>
                    </a:cubicBezTo>
                    <a:cubicBezTo>
                      <a:pt x="77" y="104"/>
                      <a:pt x="79" y="103"/>
                      <a:pt x="80" y="103"/>
                    </a:cubicBezTo>
                    <a:cubicBezTo>
                      <a:pt x="89" y="107"/>
                      <a:pt x="89" y="107"/>
                      <a:pt x="89" y="107"/>
                    </a:cubicBezTo>
                    <a:cubicBezTo>
                      <a:pt x="91" y="108"/>
                      <a:pt x="93" y="107"/>
                      <a:pt x="94" y="106"/>
                    </a:cubicBezTo>
                    <a:cubicBezTo>
                      <a:pt x="99" y="103"/>
                      <a:pt x="103" y="99"/>
                      <a:pt x="107" y="94"/>
                    </a:cubicBezTo>
                    <a:cubicBezTo>
                      <a:pt x="108" y="92"/>
                      <a:pt x="108" y="90"/>
                      <a:pt x="107" y="89"/>
                    </a:cubicBezTo>
                    <a:cubicBezTo>
                      <a:pt x="103" y="80"/>
                      <a:pt x="103" y="80"/>
                      <a:pt x="103" y="80"/>
                    </a:cubicBezTo>
                    <a:cubicBezTo>
                      <a:pt x="104" y="78"/>
                      <a:pt x="104" y="77"/>
                      <a:pt x="105" y="75"/>
                    </a:cubicBezTo>
                    <a:cubicBezTo>
                      <a:pt x="114" y="72"/>
                      <a:pt x="114" y="72"/>
                      <a:pt x="114" y="72"/>
                    </a:cubicBezTo>
                    <a:cubicBezTo>
                      <a:pt x="116" y="71"/>
                      <a:pt x="117" y="70"/>
                      <a:pt x="118" y="68"/>
                    </a:cubicBezTo>
                    <a:cubicBezTo>
                      <a:pt x="118" y="64"/>
                      <a:pt x="118" y="62"/>
                      <a:pt x="118" y="59"/>
                    </a:cubicBezTo>
                    <a:cubicBezTo>
                      <a:pt x="118" y="56"/>
                      <a:pt x="118" y="53"/>
                      <a:pt x="118" y="50"/>
                    </a:cubicBezTo>
                    <a:close/>
                    <a:moveTo>
                      <a:pt x="108" y="63"/>
                    </a:moveTo>
                    <a:cubicBezTo>
                      <a:pt x="99" y="66"/>
                      <a:pt x="99" y="66"/>
                      <a:pt x="99" y="66"/>
                    </a:cubicBezTo>
                    <a:cubicBezTo>
                      <a:pt x="98" y="67"/>
                      <a:pt x="97" y="68"/>
                      <a:pt x="96" y="70"/>
                    </a:cubicBezTo>
                    <a:cubicBezTo>
                      <a:pt x="95" y="72"/>
                      <a:pt x="94" y="75"/>
                      <a:pt x="93" y="77"/>
                    </a:cubicBezTo>
                    <a:cubicBezTo>
                      <a:pt x="92" y="79"/>
                      <a:pt x="92" y="80"/>
                      <a:pt x="93" y="82"/>
                    </a:cubicBezTo>
                    <a:cubicBezTo>
                      <a:pt x="97" y="90"/>
                      <a:pt x="97" y="90"/>
                      <a:pt x="97" y="90"/>
                    </a:cubicBezTo>
                    <a:cubicBezTo>
                      <a:pt x="95" y="92"/>
                      <a:pt x="93" y="94"/>
                      <a:pt x="91" y="96"/>
                    </a:cubicBezTo>
                    <a:cubicBezTo>
                      <a:pt x="82" y="92"/>
                      <a:pt x="82" y="92"/>
                      <a:pt x="82" y="92"/>
                    </a:cubicBezTo>
                    <a:cubicBezTo>
                      <a:pt x="81" y="92"/>
                      <a:pt x="79" y="92"/>
                      <a:pt x="78" y="93"/>
                    </a:cubicBezTo>
                    <a:cubicBezTo>
                      <a:pt x="75" y="94"/>
                      <a:pt x="73" y="95"/>
                      <a:pt x="70" y="96"/>
                    </a:cubicBezTo>
                    <a:cubicBezTo>
                      <a:pt x="69" y="96"/>
                      <a:pt x="67" y="97"/>
                      <a:pt x="67" y="99"/>
                    </a:cubicBezTo>
                    <a:cubicBezTo>
                      <a:pt x="64" y="107"/>
                      <a:pt x="64" y="107"/>
                      <a:pt x="64" y="107"/>
                    </a:cubicBezTo>
                    <a:cubicBezTo>
                      <a:pt x="61" y="108"/>
                      <a:pt x="58" y="108"/>
                      <a:pt x="55" y="107"/>
                    </a:cubicBezTo>
                    <a:cubicBezTo>
                      <a:pt x="52" y="99"/>
                      <a:pt x="52" y="99"/>
                      <a:pt x="52" y="99"/>
                    </a:cubicBezTo>
                    <a:cubicBezTo>
                      <a:pt x="51" y="97"/>
                      <a:pt x="50" y="96"/>
                      <a:pt x="48" y="96"/>
                    </a:cubicBezTo>
                    <a:cubicBezTo>
                      <a:pt x="46" y="95"/>
                      <a:pt x="43" y="94"/>
                      <a:pt x="41" y="93"/>
                    </a:cubicBezTo>
                    <a:cubicBezTo>
                      <a:pt x="40" y="92"/>
                      <a:pt x="38" y="92"/>
                      <a:pt x="36" y="92"/>
                    </a:cubicBezTo>
                    <a:cubicBezTo>
                      <a:pt x="28" y="96"/>
                      <a:pt x="28" y="96"/>
                      <a:pt x="28" y="96"/>
                    </a:cubicBezTo>
                    <a:cubicBezTo>
                      <a:pt x="26" y="94"/>
                      <a:pt x="24" y="92"/>
                      <a:pt x="22" y="90"/>
                    </a:cubicBezTo>
                    <a:cubicBezTo>
                      <a:pt x="26" y="82"/>
                      <a:pt x="26" y="82"/>
                      <a:pt x="26" y="82"/>
                    </a:cubicBezTo>
                    <a:cubicBezTo>
                      <a:pt x="26" y="80"/>
                      <a:pt x="26" y="79"/>
                      <a:pt x="26" y="77"/>
                    </a:cubicBezTo>
                    <a:cubicBezTo>
                      <a:pt x="24" y="75"/>
                      <a:pt x="23" y="72"/>
                      <a:pt x="23" y="70"/>
                    </a:cubicBezTo>
                    <a:cubicBezTo>
                      <a:pt x="22" y="68"/>
                      <a:pt x="21" y="67"/>
                      <a:pt x="19" y="66"/>
                    </a:cubicBezTo>
                    <a:cubicBezTo>
                      <a:pt x="11" y="63"/>
                      <a:pt x="11" y="63"/>
                      <a:pt x="11" y="63"/>
                    </a:cubicBezTo>
                    <a:cubicBezTo>
                      <a:pt x="11" y="62"/>
                      <a:pt x="10" y="60"/>
                      <a:pt x="10" y="59"/>
                    </a:cubicBezTo>
                    <a:cubicBezTo>
                      <a:pt x="10" y="57"/>
                      <a:pt x="11" y="56"/>
                      <a:pt x="11" y="54"/>
                    </a:cubicBezTo>
                    <a:cubicBezTo>
                      <a:pt x="19" y="51"/>
                      <a:pt x="19" y="51"/>
                      <a:pt x="19" y="51"/>
                    </a:cubicBezTo>
                    <a:cubicBezTo>
                      <a:pt x="21" y="51"/>
                      <a:pt x="22" y="49"/>
                      <a:pt x="23" y="48"/>
                    </a:cubicBezTo>
                    <a:cubicBezTo>
                      <a:pt x="23" y="45"/>
                      <a:pt x="24" y="43"/>
                      <a:pt x="26" y="41"/>
                    </a:cubicBezTo>
                    <a:cubicBezTo>
                      <a:pt x="26" y="39"/>
                      <a:pt x="26" y="37"/>
                      <a:pt x="26" y="36"/>
                    </a:cubicBezTo>
                    <a:cubicBezTo>
                      <a:pt x="22" y="28"/>
                      <a:pt x="22" y="28"/>
                      <a:pt x="22" y="28"/>
                    </a:cubicBezTo>
                    <a:cubicBezTo>
                      <a:pt x="24" y="25"/>
                      <a:pt x="26" y="23"/>
                      <a:pt x="28" y="21"/>
                    </a:cubicBezTo>
                    <a:cubicBezTo>
                      <a:pt x="36" y="25"/>
                      <a:pt x="36" y="25"/>
                      <a:pt x="36" y="25"/>
                    </a:cubicBezTo>
                    <a:cubicBezTo>
                      <a:pt x="38" y="26"/>
                      <a:pt x="40" y="26"/>
                      <a:pt x="41" y="25"/>
                    </a:cubicBezTo>
                    <a:cubicBezTo>
                      <a:pt x="43" y="24"/>
                      <a:pt x="46" y="23"/>
                      <a:pt x="48" y="22"/>
                    </a:cubicBezTo>
                    <a:cubicBezTo>
                      <a:pt x="50" y="22"/>
                      <a:pt x="51" y="20"/>
                      <a:pt x="52" y="19"/>
                    </a:cubicBezTo>
                    <a:cubicBezTo>
                      <a:pt x="55" y="10"/>
                      <a:pt x="55" y="10"/>
                      <a:pt x="55" y="10"/>
                    </a:cubicBezTo>
                    <a:cubicBezTo>
                      <a:pt x="58" y="10"/>
                      <a:pt x="61" y="10"/>
                      <a:pt x="64" y="10"/>
                    </a:cubicBezTo>
                    <a:cubicBezTo>
                      <a:pt x="67" y="19"/>
                      <a:pt x="67" y="19"/>
                      <a:pt x="67" y="19"/>
                    </a:cubicBezTo>
                    <a:cubicBezTo>
                      <a:pt x="67" y="20"/>
                      <a:pt x="69" y="22"/>
                      <a:pt x="70" y="22"/>
                    </a:cubicBezTo>
                    <a:cubicBezTo>
                      <a:pt x="73" y="23"/>
                      <a:pt x="75" y="24"/>
                      <a:pt x="78" y="25"/>
                    </a:cubicBezTo>
                    <a:cubicBezTo>
                      <a:pt x="79" y="26"/>
                      <a:pt x="81" y="26"/>
                      <a:pt x="82" y="25"/>
                    </a:cubicBezTo>
                    <a:cubicBezTo>
                      <a:pt x="91" y="21"/>
                      <a:pt x="91" y="21"/>
                      <a:pt x="91" y="21"/>
                    </a:cubicBezTo>
                    <a:cubicBezTo>
                      <a:pt x="93" y="23"/>
                      <a:pt x="95" y="25"/>
                      <a:pt x="97" y="28"/>
                    </a:cubicBezTo>
                    <a:cubicBezTo>
                      <a:pt x="93" y="36"/>
                      <a:pt x="93" y="36"/>
                      <a:pt x="93" y="36"/>
                    </a:cubicBezTo>
                    <a:cubicBezTo>
                      <a:pt x="92" y="37"/>
                      <a:pt x="92" y="39"/>
                      <a:pt x="93" y="41"/>
                    </a:cubicBezTo>
                    <a:cubicBezTo>
                      <a:pt x="94" y="43"/>
                      <a:pt x="95" y="45"/>
                      <a:pt x="96" y="48"/>
                    </a:cubicBezTo>
                    <a:cubicBezTo>
                      <a:pt x="97" y="49"/>
                      <a:pt x="98" y="51"/>
                      <a:pt x="99" y="51"/>
                    </a:cubicBezTo>
                    <a:cubicBezTo>
                      <a:pt x="108" y="54"/>
                      <a:pt x="108" y="54"/>
                      <a:pt x="108" y="54"/>
                    </a:cubicBezTo>
                    <a:cubicBezTo>
                      <a:pt x="108" y="56"/>
                      <a:pt x="108" y="57"/>
                      <a:pt x="108" y="59"/>
                    </a:cubicBezTo>
                    <a:cubicBezTo>
                      <a:pt x="108" y="60"/>
                      <a:pt x="108" y="62"/>
                      <a:pt x="108" y="6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sp>
            <p:nvSpPr>
              <p:cNvPr id="74" name="Freeform 25"/>
              <p:cNvSpPr>
                <a:spLocks noEditPoints="1"/>
              </p:cNvSpPr>
              <p:nvPr/>
            </p:nvSpPr>
            <p:spPr bwMode="auto">
              <a:xfrm>
                <a:off x="86" y="80"/>
                <a:ext cx="111" cy="111"/>
              </a:xfrm>
              <a:custGeom>
                <a:avLst/>
                <a:gdLst>
                  <a:gd name="T0" fmla="*/ 23 w 47"/>
                  <a:gd name="T1" fmla="*/ 0 h 47"/>
                  <a:gd name="T2" fmla="*/ 0 w 47"/>
                  <a:gd name="T3" fmla="*/ 24 h 47"/>
                  <a:gd name="T4" fmla="*/ 23 w 47"/>
                  <a:gd name="T5" fmla="*/ 47 h 47"/>
                  <a:gd name="T6" fmla="*/ 47 w 47"/>
                  <a:gd name="T7" fmla="*/ 24 h 47"/>
                  <a:gd name="T8" fmla="*/ 23 w 47"/>
                  <a:gd name="T9" fmla="*/ 0 h 47"/>
                  <a:gd name="T10" fmla="*/ 23 w 47"/>
                  <a:gd name="T11" fmla="*/ 37 h 47"/>
                  <a:gd name="T12" fmla="*/ 10 w 47"/>
                  <a:gd name="T13" fmla="*/ 24 h 47"/>
                  <a:gd name="T14" fmla="*/ 23 w 47"/>
                  <a:gd name="T15" fmla="*/ 10 h 47"/>
                  <a:gd name="T16" fmla="*/ 37 w 47"/>
                  <a:gd name="T17" fmla="*/ 24 h 47"/>
                  <a:gd name="T18" fmla="*/ 23 w 47"/>
                  <a:gd name="T19" fmla="*/ 3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10" y="0"/>
                      <a:pt x="0" y="11"/>
                      <a:pt x="0" y="24"/>
                    </a:cubicBezTo>
                    <a:cubicBezTo>
                      <a:pt x="0" y="37"/>
                      <a:pt x="10" y="47"/>
                      <a:pt x="23" y="47"/>
                    </a:cubicBezTo>
                    <a:cubicBezTo>
                      <a:pt x="36" y="47"/>
                      <a:pt x="47" y="37"/>
                      <a:pt x="47" y="24"/>
                    </a:cubicBezTo>
                    <a:cubicBezTo>
                      <a:pt x="47" y="11"/>
                      <a:pt x="36" y="0"/>
                      <a:pt x="23" y="0"/>
                    </a:cubicBezTo>
                    <a:close/>
                    <a:moveTo>
                      <a:pt x="23" y="37"/>
                    </a:moveTo>
                    <a:cubicBezTo>
                      <a:pt x="16" y="37"/>
                      <a:pt x="10" y="31"/>
                      <a:pt x="10" y="24"/>
                    </a:cubicBezTo>
                    <a:cubicBezTo>
                      <a:pt x="10" y="16"/>
                      <a:pt x="16" y="10"/>
                      <a:pt x="23" y="10"/>
                    </a:cubicBezTo>
                    <a:cubicBezTo>
                      <a:pt x="31" y="10"/>
                      <a:pt x="37" y="16"/>
                      <a:pt x="37" y="24"/>
                    </a:cubicBezTo>
                    <a:cubicBezTo>
                      <a:pt x="37" y="31"/>
                      <a:pt x="31" y="37"/>
                      <a:pt x="23"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grpSp>
      </p:grpSp>
      <p:grpSp>
        <p:nvGrpSpPr>
          <p:cNvPr id="33836" name="组合 74"/>
          <p:cNvGrpSpPr/>
          <p:nvPr/>
        </p:nvGrpSpPr>
        <p:grpSpPr>
          <a:xfrm>
            <a:off x="10456863" y="2816225"/>
            <a:ext cx="1535112" cy="1439863"/>
            <a:chOff x="9266768" y="3607859"/>
            <a:chExt cx="1640417" cy="1608667"/>
          </a:xfrm>
        </p:grpSpPr>
        <p:sp>
          <p:nvSpPr>
            <p:cNvPr id="76" name="Rectangle 13"/>
            <p:cNvSpPr>
              <a:spLocks noChangeArrowheads="1"/>
            </p:cNvSpPr>
            <p:nvPr/>
          </p:nvSpPr>
          <p:spPr bwMode="auto">
            <a:xfrm>
              <a:off x="9266768" y="3607859"/>
              <a:ext cx="1640417" cy="1608667"/>
            </a:xfrm>
            <a:prstGeom prst="rect">
              <a:avLst/>
            </a:prstGeom>
            <a:solidFill>
              <a:srgbClr val="2EB0A2"/>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33838" name="Group 17"/>
            <p:cNvGrpSpPr/>
            <p:nvPr/>
          </p:nvGrpSpPr>
          <p:grpSpPr>
            <a:xfrm>
              <a:off x="9846733" y="4107393"/>
              <a:ext cx="476251" cy="613833"/>
              <a:chOff x="0" y="0"/>
              <a:chExt cx="225" cy="290"/>
            </a:xfrm>
          </p:grpSpPr>
          <p:sp>
            <p:nvSpPr>
              <p:cNvPr id="78" name="Freeform 18"/>
              <p:cNvSpPr/>
              <p:nvPr/>
            </p:nvSpPr>
            <p:spPr bwMode="auto">
              <a:xfrm>
                <a:off x="0" y="0"/>
                <a:ext cx="225" cy="290"/>
              </a:xfrm>
              <a:custGeom>
                <a:avLst/>
                <a:gdLst>
                  <a:gd name="T0" fmla="*/ 21 w 95"/>
                  <a:gd name="T1" fmla="*/ 112 h 123"/>
                  <a:gd name="T2" fmla="*/ 11 w 95"/>
                  <a:gd name="T3" fmla="*/ 112 h 123"/>
                  <a:gd name="T4" fmla="*/ 11 w 95"/>
                  <a:gd name="T5" fmla="*/ 10 h 123"/>
                  <a:gd name="T6" fmla="*/ 90 w 95"/>
                  <a:gd name="T7" fmla="*/ 10 h 123"/>
                  <a:gd name="T8" fmla="*/ 95 w 95"/>
                  <a:gd name="T9" fmla="*/ 5 h 123"/>
                  <a:gd name="T10" fmla="*/ 90 w 95"/>
                  <a:gd name="T11" fmla="*/ 0 h 123"/>
                  <a:gd name="T12" fmla="*/ 5 w 95"/>
                  <a:gd name="T13" fmla="*/ 0 h 123"/>
                  <a:gd name="T14" fmla="*/ 0 w 95"/>
                  <a:gd name="T15" fmla="*/ 5 h 123"/>
                  <a:gd name="T16" fmla="*/ 0 w 95"/>
                  <a:gd name="T17" fmla="*/ 118 h 123"/>
                  <a:gd name="T18" fmla="*/ 5 w 95"/>
                  <a:gd name="T19" fmla="*/ 123 h 123"/>
                  <a:gd name="T20" fmla="*/ 21 w 95"/>
                  <a:gd name="T21" fmla="*/ 123 h 123"/>
                  <a:gd name="T22" fmla="*/ 26 w 95"/>
                  <a:gd name="T23" fmla="*/ 118 h 123"/>
                  <a:gd name="T24" fmla="*/ 21 w 95"/>
                  <a:gd name="T25" fmla="*/ 11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23">
                    <a:moveTo>
                      <a:pt x="21" y="112"/>
                    </a:moveTo>
                    <a:cubicBezTo>
                      <a:pt x="11" y="112"/>
                      <a:pt x="11" y="112"/>
                      <a:pt x="11" y="112"/>
                    </a:cubicBezTo>
                    <a:cubicBezTo>
                      <a:pt x="11" y="10"/>
                      <a:pt x="11" y="10"/>
                      <a:pt x="11" y="10"/>
                    </a:cubicBezTo>
                    <a:cubicBezTo>
                      <a:pt x="90" y="10"/>
                      <a:pt x="90" y="10"/>
                      <a:pt x="90" y="10"/>
                    </a:cubicBezTo>
                    <a:cubicBezTo>
                      <a:pt x="93" y="10"/>
                      <a:pt x="95" y="8"/>
                      <a:pt x="95" y="5"/>
                    </a:cubicBezTo>
                    <a:cubicBezTo>
                      <a:pt x="95" y="2"/>
                      <a:pt x="93" y="0"/>
                      <a:pt x="90" y="0"/>
                    </a:cubicBezTo>
                    <a:cubicBezTo>
                      <a:pt x="5" y="0"/>
                      <a:pt x="5" y="0"/>
                      <a:pt x="5" y="0"/>
                    </a:cubicBezTo>
                    <a:cubicBezTo>
                      <a:pt x="2" y="0"/>
                      <a:pt x="0" y="2"/>
                      <a:pt x="0" y="5"/>
                    </a:cubicBezTo>
                    <a:cubicBezTo>
                      <a:pt x="0" y="118"/>
                      <a:pt x="0" y="118"/>
                      <a:pt x="0" y="118"/>
                    </a:cubicBezTo>
                    <a:cubicBezTo>
                      <a:pt x="0" y="121"/>
                      <a:pt x="2" y="123"/>
                      <a:pt x="5" y="123"/>
                    </a:cubicBezTo>
                    <a:cubicBezTo>
                      <a:pt x="21" y="123"/>
                      <a:pt x="21" y="123"/>
                      <a:pt x="21" y="123"/>
                    </a:cubicBezTo>
                    <a:cubicBezTo>
                      <a:pt x="24" y="123"/>
                      <a:pt x="26" y="121"/>
                      <a:pt x="26" y="118"/>
                    </a:cubicBezTo>
                    <a:cubicBezTo>
                      <a:pt x="26" y="115"/>
                      <a:pt x="24" y="112"/>
                      <a:pt x="21" y="1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sp>
            <p:nvSpPr>
              <p:cNvPr id="79" name="Freeform 19"/>
              <p:cNvSpPr/>
              <p:nvPr/>
            </p:nvSpPr>
            <p:spPr bwMode="auto">
              <a:xfrm>
                <a:off x="142" y="170"/>
                <a:ext cx="83" cy="120"/>
              </a:xfrm>
              <a:custGeom>
                <a:avLst/>
                <a:gdLst>
                  <a:gd name="T0" fmla="*/ 30 w 35"/>
                  <a:gd name="T1" fmla="*/ 0 h 51"/>
                  <a:gd name="T2" fmla="*/ 25 w 35"/>
                  <a:gd name="T3" fmla="*/ 5 h 51"/>
                  <a:gd name="T4" fmla="*/ 25 w 35"/>
                  <a:gd name="T5" fmla="*/ 40 h 51"/>
                  <a:gd name="T6" fmla="*/ 5 w 35"/>
                  <a:gd name="T7" fmla="*/ 40 h 51"/>
                  <a:gd name="T8" fmla="*/ 0 w 35"/>
                  <a:gd name="T9" fmla="*/ 46 h 51"/>
                  <a:gd name="T10" fmla="*/ 5 w 35"/>
                  <a:gd name="T11" fmla="*/ 51 h 51"/>
                  <a:gd name="T12" fmla="*/ 30 w 35"/>
                  <a:gd name="T13" fmla="*/ 51 h 51"/>
                  <a:gd name="T14" fmla="*/ 34 w 35"/>
                  <a:gd name="T15" fmla="*/ 49 h 51"/>
                  <a:gd name="T16" fmla="*/ 35 w 35"/>
                  <a:gd name="T17" fmla="*/ 46 h 51"/>
                  <a:gd name="T18" fmla="*/ 35 w 35"/>
                  <a:gd name="T19" fmla="*/ 5 h 51"/>
                  <a:gd name="T20" fmla="*/ 30 w 35"/>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51">
                    <a:moveTo>
                      <a:pt x="30" y="0"/>
                    </a:moveTo>
                    <a:cubicBezTo>
                      <a:pt x="27" y="0"/>
                      <a:pt x="25" y="2"/>
                      <a:pt x="25" y="5"/>
                    </a:cubicBezTo>
                    <a:cubicBezTo>
                      <a:pt x="25" y="40"/>
                      <a:pt x="25" y="40"/>
                      <a:pt x="25" y="40"/>
                    </a:cubicBezTo>
                    <a:cubicBezTo>
                      <a:pt x="5" y="40"/>
                      <a:pt x="5" y="40"/>
                      <a:pt x="5" y="40"/>
                    </a:cubicBezTo>
                    <a:cubicBezTo>
                      <a:pt x="2" y="40"/>
                      <a:pt x="0" y="43"/>
                      <a:pt x="0" y="46"/>
                    </a:cubicBezTo>
                    <a:cubicBezTo>
                      <a:pt x="0" y="49"/>
                      <a:pt x="2" y="51"/>
                      <a:pt x="5" y="51"/>
                    </a:cubicBezTo>
                    <a:cubicBezTo>
                      <a:pt x="30" y="51"/>
                      <a:pt x="30" y="51"/>
                      <a:pt x="30" y="51"/>
                    </a:cubicBezTo>
                    <a:cubicBezTo>
                      <a:pt x="32" y="51"/>
                      <a:pt x="33" y="50"/>
                      <a:pt x="34" y="49"/>
                    </a:cubicBezTo>
                    <a:cubicBezTo>
                      <a:pt x="35" y="48"/>
                      <a:pt x="35" y="47"/>
                      <a:pt x="35" y="46"/>
                    </a:cubicBezTo>
                    <a:cubicBezTo>
                      <a:pt x="35" y="5"/>
                      <a:pt x="35" y="5"/>
                      <a:pt x="35" y="5"/>
                    </a:cubicBezTo>
                    <a:cubicBezTo>
                      <a:pt x="35" y="2"/>
                      <a:pt x="33" y="0"/>
                      <a:pt x="3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0" name="Freeform 20"/>
              <p:cNvSpPr>
                <a:spLocks noEditPoints="1"/>
              </p:cNvSpPr>
              <p:nvPr/>
            </p:nvSpPr>
            <p:spPr bwMode="auto">
              <a:xfrm>
                <a:off x="81" y="59"/>
                <a:ext cx="141" cy="205"/>
              </a:xfrm>
              <a:custGeom>
                <a:avLst/>
                <a:gdLst>
                  <a:gd name="T0" fmla="*/ 52 w 60"/>
                  <a:gd name="T1" fmla="*/ 2 h 87"/>
                  <a:gd name="T2" fmla="*/ 46 w 60"/>
                  <a:gd name="T3" fmla="*/ 0 h 87"/>
                  <a:gd name="T4" fmla="*/ 35 w 60"/>
                  <a:gd name="T5" fmla="*/ 7 h 87"/>
                  <a:gd name="T6" fmla="*/ 1 w 60"/>
                  <a:gd name="T7" fmla="*/ 66 h 87"/>
                  <a:gd name="T8" fmla="*/ 0 w 60"/>
                  <a:gd name="T9" fmla="*/ 69 h 87"/>
                  <a:gd name="T10" fmla="*/ 0 w 60"/>
                  <a:gd name="T11" fmla="*/ 82 h 87"/>
                  <a:gd name="T12" fmla="*/ 3 w 60"/>
                  <a:gd name="T13" fmla="*/ 87 h 87"/>
                  <a:gd name="T14" fmla="*/ 6 w 60"/>
                  <a:gd name="T15" fmla="*/ 87 h 87"/>
                  <a:gd name="T16" fmla="*/ 8 w 60"/>
                  <a:gd name="T17" fmla="*/ 87 h 87"/>
                  <a:gd name="T18" fmla="*/ 20 w 60"/>
                  <a:gd name="T19" fmla="*/ 80 h 87"/>
                  <a:gd name="T20" fmla="*/ 22 w 60"/>
                  <a:gd name="T21" fmla="*/ 78 h 87"/>
                  <a:gd name="T22" fmla="*/ 56 w 60"/>
                  <a:gd name="T23" fmla="*/ 19 h 87"/>
                  <a:gd name="T24" fmla="*/ 52 w 60"/>
                  <a:gd name="T25" fmla="*/ 2 h 87"/>
                  <a:gd name="T26" fmla="*/ 47 w 60"/>
                  <a:gd name="T27" fmla="*/ 14 h 87"/>
                  <a:gd name="T28" fmla="*/ 14 w 60"/>
                  <a:gd name="T29" fmla="*/ 72 h 87"/>
                  <a:gd name="T30" fmla="*/ 11 w 60"/>
                  <a:gd name="T31" fmla="*/ 73 h 87"/>
                  <a:gd name="T32" fmla="*/ 11 w 60"/>
                  <a:gd name="T33" fmla="*/ 70 h 87"/>
                  <a:gd name="T34" fmla="*/ 44 w 60"/>
                  <a:gd name="T35" fmla="*/ 12 h 87"/>
                  <a:gd name="T36" fmla="*/ 47 w 60"/>
                  <a:gd name="T37" fmla="*/ 11 h 87"/>
                  <a:gd name="T38" fmla="*/ 47 w 60"/>
                  <a:gd name="T39" fmla="*/ 1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87">
                    <a:moveTo>
                      <a:pt x="52" y="2"/>
                    </a:moveTo>
                    <a:cubicBezTo>
                      <a:pt x="50" y="1"/>
                      <a:pt x="48" y="0"/>
                      <a:pt x="46" y="0"/>
                    </a:cubicBezTo>
                    <a:cubicBezTo>
                      <a:pt x="41" y="0"/>
                      <a:pt x="37" y="3"/>
                      <a:pt x="35" y="7"/>
                    </a:cubicBezTo>
                    <a:cubicBezTo>
                      <a:pt x="1" y="66"/>
                      <a:pt x="1" y="66"/>
                      <a:pt x="1" y="66"/>
                    </a:cubicBezTo>
                    <a:cubicBezTo>
                      <a:pt x="0" y="67"/>
                      <a:pt x="0" y="68"/>
                      <a:pt x="0" y="69"/>
                    </a:cubicBezTo>
                    <a:cubicBezTo>
                      <a:pt x="0" y="82"/>
                      <a:pt x="0" y="82"/>
                      <a:pt x="0" y="82"/>
                    </a:cubicBezTo>
                    <a:cubicBezTo>
                      <a:pt x="0" y="84"/>
                      <a:pt x="1" y="86"/>
                      <a:pt x="3" y="87"/>
                    </a:cubicBezTo>
                    <a:cubicBezTo>
                      <a:pt x="4" y="87"/>
                      <a:pt x="5" y="87"/>
                      <a:pt x="6" y="87"/>
                    </a:cubicBezTo>
                    <a:cubicBezTo>
                      <a:pt x="7" y="87"/>
                      <a:pt x="7" y="87"/>
                      <a:pt x="8" y="87"/>
                    </a:cubicBezTo>
                    <a:cubicBezTo>
                      <a:pt x="20" y="80"/>
                      <a:pt x="20" y="80"/>
                      <a:pt x="20" y="80"/>
                    </a:cubicBezTo>
                    <a:cubicBezTo>
                      <a:pt x="21" y="80"/>
                      <a:pt x="22" y="79"/>
                      <a:pt x="22" y="78"/>
                    </a:cubicBezTo>
                    <a:cubicBezTo>
                      <a:pt x="56" y="19"/>
                      <a:pt x="56" y="19"/>
                      <a:pt x="56" y="19"/>
                    </a:cubicBezTo>
                    <a:cubicBezTo>
                      <a:pt x="60" y="13"/>
                      <a:pt x="58" y="6"/>
                      <a:pt x="52" y="2"/>
                    </a:cubicBezTo>
                    <a:close/>
                    <a:moveTo>
                      <a:pt x="47" y="14"/>
                    </a:moveTo>
                    <a:cubicBezTo>
                      <a:pt x="14" y="72"/>
                      <a:pt x="14" y="72"/>
                      <a:pt x="14" y="72"/>
                    </a:cubicBezTo>
                    <a:cubicBezTo>
                      <a:pt x="11" y="73"/>
                      <a:pt x="11" y="73"/>
                      <a:pt x="11" y="73"/>
                    </a:cubicBezTo>
                    <a:cubicBezTo>
                      <a:pt x="11" y="70"/>
                      <a:pt x="11" y="70"/>
                      <a:pt x="11" y="70"/>
                    </a:cubicBezTo>
                    <a:cubicBezTo>
                      <a:pt x="44" y="12"/>
                      <a:pt x="44" y="12"/>
                      <a:pt x="44" y="12"/>
                    </a:cubicBezTo>
                    <a:cubicBezTo>
                      <a:pt x="44" y="11"/>
                      <a:pt x="46" y="11"/>
                      <a:pt x="47" y="11"/>
                    </a:cubicBezTo>
                    <a:cubicBezTo>
                      <a:pt x="47" y="12"/>
                      <a:pt x="48" y="13"/>
                      <a:pt x="47"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1" name="Freeform 21"/>
              <p:cNvSpPr/>
              <p:nvPr/>
            </p:nvSpPr>
            <p:spPr bwMode="auto">
              <a:xfrm>
                <a:off x="41" y="83"/>
                <a:ext cx="89" cy="23"/>
              </a:xfrm>
              <a:custGeom>
                <a:avLst/>
                <a:gdLst>
                  <a:gd name="T0" fmla="*/ 38 w 38"/>
                  <a:gd name="T1" fmla="*/ 5 h 10"/>
                  <a:gd name="T2" fmla="*/ 32 w 38"/>
                  <a:gd name="T3" fmla="*/ 0 h 10"/>
                  <a:gd name="T4" fmla="*/ 6 w 38"/>
                  <a:gd name="T5" fmla="*/ 0 h 10"/>
                  <a:gd name="T6" fmla="*/ 0 w 38"/>
                  <a:gd name="T7" fmla="*/ 5 h 10"/>
                  <a:gd name="T8" fmla="*/ 6 w 38"/>
                  <a:gd name="T9" fmla="*/ 10 h 10"/>
                  <a:gd name="T10" fmla="*/ 32 w 38"/>
                  <a:gd name="T11" fmla="*/ 10 h 10"/>
                  <a:gd name="T12" fmla="*/ 38 w 38"/>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38" h="10">
                    <a:moveTo>
                      <a:pt x="38" y="5"/>
                    </a:moveTo>
                    <a:cubicBezTo>
                      <a:pt x="38" y="2"/>
                      <a:pt x="35" y="0"/>
                      <a:pt x="32" y="0"/>
                    </a:cubicBezTo>
                    <a:cubicBezTo>
                      <a:pt x="6" y="0"/>
                      <a:pt x="6" y="0"/>
                      <a:pt x="6" y="0"/>
                    </a:cubicBezTo>
                    <a:cubicBezTo>
                      <a:pt x="3" y="0"/>
                      <a:pt x="0" y="2"/>
                      <a:pt x="0" y="5"/>
                    </a:cubicBezTo>
                    <a:cubicBezTo>
                      <a:pt x="0" y="8"/>
                      <a:pt x="3" y="10"/>
                      <a:pt x="6" y="10"/>
                    </a:cubicBezTo>
                    <a:cubicBezTo>
                      <a:pt x="32" y="10"/>
                      <a:pt x="32" y="10"/>
                      <a:pt x="32" y="10"/>
                    </a:cubicBezTo>
                    <a:cubicBezTo>
                      <a:pt x="35" y="10"/>
                      <a:pt x="38" y="8"/>
                      <a:pt x="38"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2" name="Freeform 22"/>
              <p:cNvSpPr/>
              <p:nvPr/>
            </p:nvSpPr>
            <p:spPr bwMode="auto">
              <a:xfrm>
                <a:off x="41" y="132"/>
                <a:ext cx="56" cy="24"/>
              </a:xfrm>
              <a:custGeom>
                <a:avLst/>
                <a:gdLst>
                  <a:gd name="T0" fmla="*/ 6 w 24"/>
                  <a:gd name="T1" fmla="*/ 0 h 10"/>
                  <a:gd name="T2" fmla="*/ 0 w 24"/>
                  <a:gd name="T3" fmla="*/ 5 h 10"/>
                  <a:gd name="T4" fmla="*/ 6 w 24"/>
                  <a:gd name="T5" fmla="*/ 10 h 10"/>
                  <a:gd name="T6" fmla="*/ 19 w 24"/>
                  <a:gd name="T7" fmla="*/ 10 h 10"/>
                  <a:gd name="T8" fmla="*/ 24 w 24"/>
                  <a:gd name="T9" fmla="*/ 5 h 10"/>
                  <a:gd name="T10" fmla="*/ 19 w 24"/>
                  <a:gd name="T11" fmla="*/ 0 h 10"/>
                  <a:gd name="T12" fmla="*/ 6 w 24"/>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24" h="10">
                    <a:moveTo>
                      <a:pt x="6" y="0"/>
                    </a:moveTo>
                    <a:cubicBezTo>
                      <a:pt x="3" y="0"/>
                      <a:pt x="0" y="2"/>
                      <a:pt x="0" y="5"/>
                    </a:cubicBezTo>
                    <a:cubicBezTo>
                      <a:pt x="0" y="8"/>
                      <a:pt x="3" y="10"/>
                      <a:pt x="6" y="10"/>
                    </a:cubicBezTo>
                    <a:cubicBezTo>
                      <a:pt x="19" y="10"/>
                      <a:pt x="19" y="10"/>
                      <a:pt x="19" y="10"/>
                    </a:cubicBezTo>
                    <a:cubicBezTo>
                      <a:pt x="22" y="10"/>
                      <a:pt x="24" y="8"/>
                      <a:pt x="24" y="5"/>
                    </a:cubicBezTo>
                    <a:cubicBezTo>
                      <a:pt x="24" y="2"/>
                      <a:pt x="22" y="0"/>
                      <a:pt x="19" y="0"/>
                    </a:cubicBez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grpSp>
      </p:gr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childTnLst>
                                    <p:set>
                                      <p:cBhvr>
                                        <p:cTn id="10" dur="1" fill="hold">
                                          <p:stCondLst>
                                            <p:cond delay="0"/>
                                          </p:stCondLst>
                                        </p:cTn>
                                        <p:tgtEl>
                                          <p:spTgt spid="34844"/>
                                        </p:tgtEl>
                                        <p:attrNameLst>
                                          <p:attrName>style.visibility</p:attrName>
                                        </p:attrNameLst>
                                      </p:cBhvr>
                                      <p:to>
                                        <p:strVal val="visible"/>
                                      </p:to>
                                    </p:set>
                                    <p:anim calcmode="lin" valueType="num">
                                      <p:cBhvr additive="base">
                                        <p:cTn id="11" dur="500" fill="hold"/>
                                        <p:tgtEl>
                                          <p:spTgt spid="34844"/>
                                        </p:tgtEl>
                                        <p:attrNameLst>
                                          <p:attrName>ppt_x</p:attrName>
                                        </p:attrNameLst>
                                      </p:cBhvr>
                                      <p:tavLst>
                                        <p:tav tm="0">
                                          <p:val>
                                            <p:strVal val="#ppt_x"/>
                                          </p:val>
                                        </p:tav>
                                        <p:tav tm="100000">
                                          <p:val>
                                            <p:strVal val="#ppt_x"/>
                                          </p:val>
                                        </p:tav>
                                      </p:tavLst>
                                    </p:anim>
                                    <p:anim calcmode="lin" valueType="num">
                                      <p:cBhvr additive="base">
                                        <p:cTn id="12" dur="500" fill="hold"/>
                                        <p:tgtEl>
                                          <p:spTgt spid="3484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1" nodeType="click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ppt_x"/>
                                          </p:val>
                                        </p:tav>
                                        <p:tav tm="100000">
                                          <p:val>
                                            <p:strVal val="#ppt_x"/>
                                          </p:val>
                                        </p:tav>
                                      </p:tavLst>
                                    </p:anim>
                                    <p:anim calcmode="lin" valueType="num">
                                      <p:cBhvr additive="base">
                                        <p:cTn id="18" dur="500" fill="hold"/>
                                        <p:tgtEl>
                                          <p:spTgt spid="48"/>
                                        </p:tgtEl>
                                        <p:attrNameLst>
                                          <p:attrName>ppt_y</p:attrName>
                                        </p:attrNameLst>
                                      </p:cBhvr>
                                      <p:tavLst>
                                        <p:tav tm="0">
                                          <p:val>
                                            <p:strVal val="1+#ppt_h/2"/>
                                          </p:val>
                                        </p:tav>
                                        <p:tav tm="100000">
                                          <p:val>
                                            <p:strVal val="#ppt_y"/>
                                          </p:val>
                                        </p:tav>
                                      </p:tavLst>
                                    </p:anim>
                                  </p:childTnLst>
                                </p:cTn>
                              </p:par>
                              <p:par>
                                <p:cTn id="19" presetID="2" presetClass="entr" presetSubtype="4" fill="hold" grpId="1" nodeType="withEffect">
                                  <p:stCondLst>
                                    <p:cond delay="0"/>
                                  </p:stCondLst>
                                  <p:childTnLst>
                                    <p:set>
                                      <p:cBhvr>
                                        <p:cTn id="20" dur="1" fill="hold">
                                          <p:stCondLst>
                                            <p:cond delay="0"/>
                                          </p:stCondLst>
                                        </p:cTn>
                                        <p:tgtEl>
                                          <p:spTgt spid="34837"/>
                                        </p:tgtEl>
                                        <p:attrNameLst>
                                          <p:attrName>style.visibility</p:attrName>
                                        </p:attrNameLst>
                                      </p:cBhvr>
                                      <p:to>
                                        <p:strVal val="visible"/>
                                      </p:to>
                                    </p:set>
                                    <p:anim calcmode="lin" valueType="num">
                                      <p:cBhvr additive="base">
                                        <p:cTn id="21" dur="500" fill="hold"/>
                                        <p:tgtEl>
                                          <p:spTgt spid="34837"/>
                                        </p:tgtEl>
                                        <p:attrNameLst>
                                          <p:attrName>ppt_x</p:attrName>
                                        </p:attrNameLst>
                                      </p:cBhvr>
                                      <p:tavLst>
                                        <p:tav tm="0">
                                          <p:val>
                                            <p:strVal val="#ppt_x"/>
                                          </p:val>
                                        </p:tav>
                                        <p:tav tm="100000">
                                          <p:val>
                                            <p:strVal val="#ppt_x"/>
                                          </p:val>
                                        </p:tav>
                                      </p:tavLst>
                                    </p:anim>
                                    <p:anim calcmode="lin" valueType="num">
                                      <p:cBhvr additive="base">
                                        <p:cTn id="22" dur="500" fill="hold"/>
                                        <p:tgtEl>
                                          <p:spTgt spid="3483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1"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par>
                                <p:cTn id="29" presetID="2" presetClass="entr" presetSubtype="4" fill="hold" grpId="1"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1"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par>
                                <p:cTn id="39" presetID="2" presetClass="entr" presetSubtype="4" fill="hold" grpId="1"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3812" grpId="0"/>
      <p:bldP spid="34837" grpId="0"/>
      <p:bldP spid="34837" grpId="1"/>
      <p:bldP spid="10" grpId="0"/>
      <p:bldP spid="10" grpId="1"/>
      <p:bldP spid="48" grpId="0" animBg="1"/>
      <p:bldP spid="48" grpId="1" animBg="1"/>
      <p:bldP spid="3" grpId="0" animBg="1"/>
      <p:bldP spid="3" grpId="1" bldLvl="0" animBg="1"/>
      <p:bldP spid="4" grpId="0" animBg="1"/>
      <p:bldP spid="4" grpId="1" animBg="1"/>
      <p:bldP spid="5" grpId="0"/>
      <p:bldP spid="5" grpId="1"/>
      <p:bldP spid="6" grpId="0" animBg="1"/>
      <p:bldP spid="6" grpId="1" animBg="1"/>
      <p:bldP spid="34844" grpId="0"/>
      <p:bldP spid="34844"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Rectangle 8" hidden="1"/>
          <p:cNvSpPr>
            <a:spLocks noGrp="1" noRot="1" noChangeAspect="1" noEditPoints="1" noTextEdit="1"/>
          </p:cNvSpPr>
          <p:nvPr/>
        </p:nvSpPr>
        <p:spPr>
          <a:xfrm>
            <a:off x="0" y="0"/>
            <a:ext cx="12192000" cy="6858000"/>
          </a:xfrm>
          <a:prstGeom prst="rect">
            <a:avLst/>
          </a:prstGeom>
          <a:solidFill>
            <a:schemeClr val="bg1"/>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8" name="椭圆 17"/>
          <p:cNvSpPr/>
          <p:nvPr/>
        </p:nvSpPr>
        <p:spPr>
          <a:xfrm>
            <a:off x="9953625" y="1155700"/>
            <a:ext cx="1892300" cy="189230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grpSp>
        <p:nvGrpSpPr>
          <p:cNvPr id="36867" name="组合 1"/>
          <p:cNvGrpSpPr/>
          <p:nvPr/>
        </p:nvGrpSpPr>
        <p:grpSpPr>
          <a:xfrm>
            <a:off x="4344988" y="0"/>
            <a:ext cx="3667125" cy="3646488"/>
            <a:chOff x="2699658" y="-921225"/>
            <a:chExt cx="8091720" cy="8047838"/>
          </a:xfrm>
        </p:grpSpPr>
        <p:sp>
          <p:nvSpPr>
            <p:cNvPr id="5" name="椭圆 4"/>
            <p:cNvSpPr/>
            <p:nvPr/>
          </p:nvSpPr>
          <p:spPr>
            <a:xfrm>
              <a:off x="2699658" y="-725022"/>
              <a:ext cx="3643025" cy="3643775"/>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7" name="椭圆 6"/>
            <p:cNvSpPr/>
            <p:nvPr/>
          </p:nvSpPr>
          <p:spPr>
            <a:xfrm>
              <a:off x="3120007" y="378623"/>
              <a:ext cx="5212329" cy="3640270"/>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8" name="椭圆 7"/>
            <p:cNvSpPr/>
            <p:nvPr/>
          </p:nvSpPr>
          <p:spPr>
            <a:xfrm>
              <a:off x="5158700" y="-921225"/>
              <a:ext cx="5632678" cy="5630334"/>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10" name="椭圆 9"/>
            <p:cNvSpPr/>
            <p:nvPr/>
          </p:nvSpPr>
          <p:spPr>
            <a:xfrm>
              <a:off x="3295153" y="816575"/>
              <a:ext cx="5632678" cy="5630334"/>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11" name="椭圆 10"/>
            <p:cNvSpPr/>
            <p:nvPr/>
          </p:nvSpPr>
          <p:spPr>
            <a:xfrm>
              <a:off x="4927508" y="3009847"/>
              <a:ext cx="4115917" cy="4116766"/>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grpSp>
      <p:sp>
        <p:nvSpPr>
          <p:cNvPr id="12" name="椭圆 11"/>
          <p:cNvSpPr/>
          <p:nvPr/>
        </p:nvSpPr>
        <p:spPr>
          <a:xfrm>
            <a:off x="2195513" y="1573213"/>
            <a:ext cx="925513" cy="925513"/>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13" name="椭圆 12"/>
          <p:cNvSpPr/>
          <p:nvPr/>
        </p:nvSpPr>
        <p:spPr>
          <a:xfrm>
            <a:off x="569913" y="4021138"/>
            <a:ext cx="2339975" cy="2339975"/>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36875" name="文本框 18"/>
          <p:cNvSpPr txBox="1"/>
          <p:nvPr/>
        </p:nvSpPr>
        <p:spPr>
          <a:xfrm>
            <a:off x="5514975" y="806450"/>
            <a:ext cx="1220788" cy="2216150"/>
          </a:xfrm>
          <a:prstGeom prst="rect">
            <a:avLst/>
          </a:prstGeom>
          <a:noFill/>
          <a:ln w="9525">
            <a:noFill/>
          </a:ln>
        </p:spPr>
        <p:txBody>
          <a:bodyPr wrap="none" anchor="t" anchorCtr="0">
            <a:spAutoFit/>
          </a:bodyPr>
          <a:p>
            <a:r>
              <a:rPr lang="en-US" altLang="zh-CN" sz="13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13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876" name="矩形 15"/>
          <p:cNvSpPr/>
          <p:nvPr/>
        </p:nvSpPr>
        <p:spPr>
          <a:xfrm>
            <a:off x="4035425" y="3756025"/>
            <a:ext cx="4710113" cy="992188"/>
          </a:xfrm>
          <a:prstGeom prst="rect">
            <a:avLst/>
          </a:prstGeom>
          <a:noFill/>
          <a:ln w="9525">
            <a:noFill/>
          </a:ln>
        </p:spPr>
        <p:txBody>
          <a:bodyPr wrap="none" lIns="68580" tIns="34290" rIns="68580" bIns="34290" anchor="t" anchorCtr="0">
            <a:spAutoFit/>
          </a:bodyPr>
          <a:p>
            <a:r>
              <a:rPr lang="zh-CN" altLang="en-US" sz="6000" dirty="0">
                <a:solidFill>
                  <a:srgbClr val="436982"/>
                </a:solidFill>
                <a:latin typeface="微软雅黑" panose="020B0503020204020204" pitchFamily="34" charset="-122"/>
                <a:ea typeface="微软雅黑" panose="020B0503020204020204" pitchFamily="34" charset="-122"/>
                <a:sym typeface="微软雅黑" panose="020B0503020204020204" pitchFamily="34" charset="-122"/>
              </a:rPr>
              <a:t>系统升级功能</a:t>
            </a:r>
            <a:endParaRPr lang="zh-CN" altLang="en-US" sz="6000" dirty="0">
              <a:solidFill>
                <a:srgbClr val="43698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椭圆 21"/>
          <p:cNvSpPr/>
          <p:nvPr/>
        </p:nvSpPr>
        <p:spPr>
          <a:xfrm>
            <a:off x="9871075" y="4279900"/>
            <a:ext cx="1169988" cy="1169988"/>
          </a:xfrm>
          <a:prstGeom prst="ellipse">
            <a:avLst/>
          </a:prstGeom>
          <a:pattFill prst="wdDn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36875"/>
                                        </p:tgtEl>
                                        <p:attrNameLst>
                                          <p:attrName>style.visibility</p:attrName>
                                        </p:attrNameLst>
                                      </p:cBhvr>
                                      <p:to>
                                        <p:strVal val="visible"/>
                                      </p:to>
                                    </p:set>
                                    <p:anim calcmode="lin" valueType="num">
                                      <p:cBhvr additive="base">
                                        <p:cTn id="7" dur="500" fill="hold"/>
                                        <p:tgtEl>
                                          <p:spTgt spid="36875"/>
                                        </p:tgtEl>
                                        <p:attrNameLst>
                                          <p:attrName>ppt_x</p:attrName>
                                        </p:attrNameLst>
                                      </p:cBhvr>
                                      <p:tavLst>
                                        <p:tav tm="0">
                                          <p:val>
                                            <p:strVal val="#ppt_x"/>
                                          </p:val>
                                        </p:tav>
                                        <p:tav tm="100000">
                                          <p:val>
                                            <p:strVal val="#ppt_x"/>
                                          </p:val>
                                        </p:tav>
                                      </p:tavLst>
                                    </p:anim>
                                    <p:anim calcmode="lin" valueType="num">
                                      <p:cBhvr additive="base">
                                        <p:cTn id="8" dur="500" fill="hold"/>
                                        <p:tgtEl>
                                          <p:spTgt spid="3687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6867"/>
                                        </p:tgtEl>
                                        <p:attrNameLst>
                                          <p:attrName>style.visibility</p:attrName>
                                        </p:attrNameLst>
                                      </p:cBhvr>
                                      <p:to>
                                        <p:strVal val="visible"/>
                                      </p:to>
                                    </p:set>
                                    <p:anim calcmode="lin" valueType="num">
                                      <p:cBhvr additive="base">
                                        <p:cTn id="19" dur="500" fill="hold"/>
                                        <p:tgtEl>
                                          <p:spTgt spid="36867"/>
                                        </p:tgtEl>
                                        <p:attrNameLst>
                                          <p:attrName>ppt_x</p:attrName>
                                        </p:attrNameLst>
                                      </p:cBhvr>
                                      <p:tavLst>
                                        <p:tav tm="0">
                                          <p:val>
                                            <p:strVal val="#ppt_x"/>
                                          </p:val>
                                        </p:tav>
                                        <p:tav tm="100000">
                                          <p:val>
                                            <p:strVal val="#ppt_x"/>
                                          </p:val>
                                        </p:tav>
                                      </p:tavLst>
                                    </p:anim>
                                    <p:anim calcmode="lin" valueType="num">
                                      <p:cBhvr additive="base">
                                        <p:cTn id="20" dur="500" fill="hold"/>
                                        <p:tgtEl>
                                          <p:spTgt spid="3686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1" nodeType="clickEffect">
                                  <p:stCondLst>
                                    <p:cond delay="0"/>
                                  </p:stCondLst>
                                  <p:childTnLst>
                                    <p:set>
                                      <p:cBhvr>
                                        <p:cTn id="32" dur="1" fill="hold">
                                          <p:stCondLst>
                                            <p:cond delay="0"/>
                                          </p:stCondLst>
                                        </p:cTn>
                                        <p:tgtEl>
                                          <p:spTgt spid="36876"/>
                                        </p:tgtEl>
                                        <p:attrNameLst>
                                          <p:attrName>style.visibility</p:attrName>
                                        </p:attrNameLst>
                                      </p:cBhvr>
                                      <p:to>
                                        <p:strVal val="visible"/>
                                      </p:to>
                                    </p:set>
                                    <p:anim calcmode="lin" valueType="num">
                                      <p:cBhvr additive="base">
                                        <p:cTn id="33" dur="500" fill="hold"/>
                                        <p:tgtEl>
                                          <p:spTgt spid="36876"/>
                                        </p:tgtEl>
                                        <p:attrNameLst>
                                          <p:attrName>ppt_x</p:attrName>
                                        </p:attrNameLst>
                                      </p:cBhvr>
                                      <p:tavLst>
                                        <p:tav tm="0">
                                          <p:val>
                                            <p:strVal val="#ppt_x"/>
                                          </p:val>
                                        </p:tav>
                                        <p:tav tm="100000">
                                          <p:val>
                                            <p:strVal val="#ppt_x"/>
                                          </p:val>
                                        </p:tav>
                                      </p:tavLst>
                                    </p:anim>
                                    <p:anim calcmode="lin" valueType="num">
                                      <p:cBhvr additive="base">
                                        <p:cTn id="34" dur="500" fill="hold"/>
                                        <p:tgtEl>
                                          <p:spTgt spid="368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2" grpId="0" animBg="1"/>
      <p:bldP spid="13" grpId="0" animBg="1"/>
      <p:bldP spid="36875" grpId="0"/>
      <p:bldP spid="36875" grpId="1"/>
      <p:bldP spid="36876" grpId="0"/>
      <p:bldP spid="36876" grpId="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7889" name="组合 37"/>
          <p:cNvGrpSpPr/>
          <p:nvPr/>
        </p:nvGrpSpPr>
        <p:grpSpPr>
          <a:xfrm rot="2837432">
            <a:off x="-1593850" y="-763587"/>
            <a:ext cx="4225925" cy="3054350"/>
            <a:chOff x="569602" y="-921225"/>
            <a:chExt cx="11136187" cy="8047838"/>
          </a:xfrm>
        </p:grpSpPr>
        <p:sp>
          <p:nvSpPr>
            <p:cNvPr id="39" name="椭圆 38"/>
            <p:cNvSpPr/>
            <p:nvPr/>
          </p:nvSpPr>
          <p:spPr>
            <a:xfrm>
              <a:off x="9802410" y="4632554"/>
              <a:ext cx="1895077" cy="189065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40" name="椭圆 39"/>
            <p:cNvSpPr/>
            <p:nvPr/>
          </p:nvSpPr>
          <p:spPr>
            <a:xfrm>
              <a:off x="2690292" y="-723044"/>
              <a:ext cx="3643735" cy="364327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41" name="椭圆 40"/>
            <p:cNvSpPr/>
            <p:nvPr/>
          </p:nvSpPr>
          <p:spPr>
            <a:xfrm>
              <a:off x="3112520" y="377300"/>
              <a:ext cx="5208323" cy="364327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46" name="椭圆 45"/>
            <p:cNvSpPr/>
            <p:nvPr/>
          </p:nvSpPr>
          <p:spPr>
            <a:xfrm>
              <a:off x="5156726" y="-922419"/>
              <a:ext cx="5630844" cy="56301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47" name="椭圆 46"/>
            <p:cNvSpPr/>
            <p:nvPr/>
          </p:nvSpPr>
          <p:spPr>
            <a:xfrm>
              <a:off x="3282229" y="816907"/>
              <a:ext cx="5635029" cy="5634323"/>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48" name="椭圆 47"/>
            <p:cNvSpPr/>
            <p:nvPr/>
          </p:nvSpPr>
          <p:spPr>
            <a:xfrm>
              <a:off x="4920550" y="3011501"/>
              <a:ext cx="4116457" cy="4120125"/>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49" name="椭圆 48"/>
            <p:cNvSpPr/>
            <p:nvPr/>
          </p:nvSpPr>
          <p:spPr>
            <a:xfrm>
              <a:off x="1155161" y="355509"/>
              <a:ext cx="924528" cy="924415"/>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50" name="椭圆 49"/>
            <p:cNvSpPr/>
            <p:nvPr/>
          </p:nvSpPr>
          <p:spPr>
            <a:xfrm>
              <a:off x="568281" y="4018215"/>
              <a:ext cx="2338517" cy="2342405"/>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grpSp>
      <p:grpSp>
        <p:nvGrpSpPr>
          <p:cNvPr id="37898" name="组合 59"/>
          <p:cNvGrpSpPr/>
          <p:nvPr/>
        </p:nvGrpSpPr>
        <p:grpSpPr>
          <a:xfrm rot="6604501">
            <a:off x="8855075" y="5259388"/>
            <a:ext cx="4376738" cy="3341687"/>
            <a:chOff x="1164752" y="-921225"/>
            <a:chExt cx="10541037" cy="8047838"/>
          </a:xfrm>
        </p:grpSpPr>
        <p:sp>
          <p:nvSpPr>
            <p:cNvPr id="61" name="椭圆 60"/>
            <p:cNvSpPr/>
            <p:nvPr/>
          </p:nvSpPr>
          <p:spPr>
            <a:xfrm>
              <a:off x="9806745" y="4636877"/>
              <a:ext cx="1892571" cy="1892485"/>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2" name="椭圆 61"/>
            <p:cNvSpPr/>
            <p:nvPr/>
          </p:nvSpPr>
          <p:spPr>
            <a:xfrm>
              <a:off x="2692109" y="-723826"/>
              <a:ext cx="3643673" cy="3643509"/>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3" name="椭圆 62"/>
            <p:cNvSpPr/>
            <p:nvPr/>
          </p:nvSpPr>
          <p:spPr>
            <a:xfrm>
              <a:off x="3121760" y="380228"/>
              <a:ext cx="5207433" cy="3643509"/>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4" name="椭圆 63"/>
            <p:cNvSpPr/>
            <p:nvPr/>
          </p:nvSpPr>
          <p:spPr>
            <a:xfrm>
              <a:off x="5154984" y="-913340"/>
              <a:ext cx="5631829" cy="5631573"/>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5" name="椭圆 64"/>
            <p:cNvSpPr/>
            <p:nvPr/>
          </p:nvSpPr>
          <p:spPr>
            <a:xfrm>
              <a:off x="3287999" y="818994"/>
              <a:ext cx="5631829" cy="5627751"/>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6" name="椭圆 65"/>
            <p:cNvSpPr/>
            <p:nvPr/>
          </p:nvSpPr>
          <p:spPr>
            <a:xfrm>
              <a:off x="4926367" y="3016567"/>
              <a:ext cx="4117771" cy="4117588"/>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7" name="椭圆 66"/>
            <p:cNvSpPr/>
            <p:nvPr/>
          </p:nvSpPr>
          <p:spPr>
            <a:xfrm>
              <a:off x="1160488" y="358772"/>
              <a:ext cx="925256" cy="92903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grpSp>
      <p:grpSp>
        <p:nvGrpSpPr>
          <p:cNvPr id="38930" name="组合 1"/>
          <p:cNvGrpSpPr/>
          <p:nvPr/>
        </p:nvGrpSpPr>
        <p:grpSpPr>
          <a:xfrm>
            <a:off x="1538288" y="1422400"/>
            <a:ext cx="4348162" cy="5154613"/>
            <a:chOff x="349717" y="1671329"/>
            <a:chExt cx="3830855" cy="4934205"/>
          </a:xfrm>
        </p:grpSpPr>
        <p:sp>
          <p:nvSpPr>
            <p:cNvPr id="42" name="矩形 41"/>
            <p:cNvSpPr/>
            <p:nvPr/>
          </p:nvSpPr>
          <p:spPr>
            <a:xfrm>
              <a:off x="349717" y="1671329"/>
              <a:ext cx="3830855" cy="4934205"/>
            </a:xfrm>
            <a:prstGeom prst="rect">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57" name="矩形 56"/>
            <p:cNvSpPr/>
            <p:nvPr/>
          </p:nvSpPr>
          <p:spPr>
            <a:xfrm>
              <a:off x="590282" y="2225991"/>
              <a:ext cx="3349725" cy="3800568"/>
            </a:xfrm>
            <a:prstGeom prst="rect">
              <a:avLst/>
            </a:prstGeom>
          </p:spPr>
          <p:txBody>
            <a:bodyPr>
              <a:spAutoFit/>
            </a:bodyPr>
            <a:lstStyle/>
            <a:p>
              <a:pPr marL="0" marR="0" lvl="0" indent="0" algn="l" defTabSz="914400" rtl="0" eaLnBrk="1" fontAlgn="auto" latinLnBrk="0" hangingPunct="1">
                <a:lnSpc>
                  <a:spcPct val="200000"/>
                </a:lnSpc>
                <a:spcBef>
                  <a:spcPct val="0"/>
                </a:spcBef>
                <a:spcAft>
                  <a:spcPct val="0"/>
                </a:spcAft>
                <a:buClrTx/>
                <a:buSzTx/>
                <a:buFontTx/>
                <a:buNone/>
                <a:defRPr/>
              </a:pPr>
              <a:r>
                <a:rPr kumimoji="0" lang="en-US" altLang="zh-CN" sz="1400" b="1" i="0" u="none" strike="noStrike" kern="1200" cap="none" spc="0" normalizeH="0" baseline="0" noProof="1">
                  <a:ln>
                    <a:noFill/>
                  </a:ln>
                  <a:solidFill>
                    <a:schemeClr val="bg1"/>
                  </a:solidFill>
                  <a:effectLst/>
                  <a:uLnTx/>
                  <a:uFillTx/>
                  <a:latin typeface="+mn-ea"/>
                  <a:ea typeface="+mn-ea"/>
                  <a:cs typeface="+mn-cs"/>
                </a:rPr>
                <a:t>        </a:t>
              </a:r>
              <a:r>
                <a:rPr kumimoji="0" lang="zh-CN" altLang="zh-CN" sz="1400" b="1" i="0" u="none" strike="noStrike" kern="1200" cap="none" spc="0" normalizeH="0" baseline="0" noProof="1">
                  <a:ln>
                    <a:noFill/>
                  </a:ln>
                  <a:solidFill>
                    <a:schemeClr val="bg1"/>
                  </a:solidFill>
                  <a:effectLst/>
                  <a:uLnTx/>
                  <a:uFillTx/>
                  <a:latin typeface="+mn-ea"/>
                  <a:ea typeface="+mn-ea"/>
                  <a:cs typeface="+mn-cs"/>
                </a:rPr>
                <a:t>农机管理部门与财政部门首次登录系统后，必须绑定当前操作人员手机号</a:t>
              </a:r>
              <a:r>
                <a:rPr kumimoji="0" lang="zh-CN" altLang="zh-CN" sz="1400" b="0" i="0" u="none" strike="noStrike" kern="1200" cap="none" spc="0" normalizeH="0" baseline="0" noProof="1">
                  <a:ln>
                    <a:noFill/>
                  </a:ln>
                  <a:solidFill>
                    <a:schemeClr val="accent4">
                      <a:lumMod val="40000"/>
                      <a:lumOff val="60000"/>
                    </a:schemeClr>
                  </a:solidFill>
                  <a:effectLst/>
                  <a:uLnTx/>
                  <a:uFillTx/>
                  <a:latin typeface="+mn-ea"/>
                  <a:ea typeface="+mn-ea"/>
                  <a:cs typeface="+mn-cs"/>
                </a:rPr>
                <a:t>（</a:t>
              </a:r>
              <a:r>
                <a:rPr kumimoji="0" lang="zh-CN" altLang="zh-CN" sz="1400" b="1" i="0" u="none" strike="noStrike" kern="1200" cap="none" spc="0" normalizeH="0" baseline="0" noProof="1">
                  <a:ln>
                    <a:noFill/>
                  </a:ln>
                  <a:solidFill>
                    <a:schemeClr val="accent4">
                      <a:lumMod val="40000"/>
                      <a:lumOff val="60000"/>
                    </a:schemeClr>
                  </a:solidFill>
                  <a:effectLst/>
                  <a:uLnTx/>
                  <a:uFillTx/>
                  <a:latin typeface="+mn-ea"/>
                  <a:ea typeface="+mn-ea"/>
                  <a:cs typeface="+mn-cs"/>
                </a:rPr>
                <a:t>同一手机号</a:t>
              </a:r>
              <a:r>
                <a:rPr kumimoji="0" lang="zh-CN" altLang="en-US" sz="1400" b="1" i="0" u="none" strike="noStrike" kern="1200" cap="none" spc="0" normalizeH="0" baseline="0" noProof="1">
                  <a:ln>
                    <a:noFill/>
                  </a:ln>
                  <a:solidFill>
                    <a:schemeClr val="accent4">
                      <a:lumMod val="40000"/>
                      <a:lumOff val="60000"/>
                    </a:schemeClr>
                  </a:solidFill>
                  <a:effectLst/>
                  <a:uLnTx/>
                  <a:uFillTx/>
                  <a:latin typeface="+mn-ea"/>
                  <a:ea typeface="+mn-ea"/>
                  <a:cs typeface="+mn-cs"/>
                </a:rPr>
                <a:t>可</a:t>
              </a:r>
              <a:r>
                <a:rPr kumimoji="0" lang="zh-CN" altLang="zh-CN" sz="1400" b="1" i="0" u="none" strike="noStrike" kern="1200" cap="none" spc="0" normalizeH="0" baseline="0" noProof="1">
                  <a:ln>
                    <a:noFill/>
                  </a:ln>
                  <a:solidFill>
                    <a:schemeClr val="accent4">
                      <a:lumMod val="40000"/>
                      <a:lumOff val="60000"/>
                    </a:schemeClr>
                  </a:solidFill>
                  <a:effectLst/>
                  <a:uLnTx/>
                  <a:uFillTx/>
                  <a:latin typeface="+mn-ea"/>
                  <a:ea typeface="+mn-ea"/>
                  <a:cs typeface="+mn-cs"/>
                </a:rPr>
                <a:t>绑定多个账号）</a:t>
              </a:r>
              <a:r>
                <a:rPr kumimoji="0" lang="zh-CN" altLang="zh-CN" sz="1400" b="0" i="0" u="none" strike="noStrike" kern="1200" cap="none" spc="0" normalizeH="0" baseline="0" noProof="1">
                  <a:ln>
                    <a:noFill/>
                  </a:ln>
                  <a:solidFill>
                    <a:schemeClr val="accent4">
                      <a:lumMod val="40000"/>
                      <a:lumOff val="60000"/>
                    </a:schemeClr>
                  </a:solidFill>
                  <a:effectLst/>
                  <a:uLnTx/>
                  <a:uFillTx/>
                  <a:latin typeface="+mn-ea"/>
                  <a:ea typeface="+mn-ea"/>
                  <a:cs typeface="+mn-cs"/>
                </a:rPr>
                <a:t>，</a:t>
              </a:r>
              <a:r>
                <a:rPr kumimoji="0" lang="zh-CN" altLang="zh-CN" sz="1400" b="1" i="0" u="none" strike="noStrike" kern="1200" cap="none" spc="0" normalizeH="0" baseline="0" noProof="1">
                  <a:ln>
                    <a:noFill/>
                  </a:ln>
                  <a:solidFill>
                    <a:schemeClr val="bg1"/>
                  </a:solidFill>
                  <a:effectLst/>
                  <a:uLnTx/>
                  <a:uFillTx/>
                  <a:latin typeface="+mn-ea"/>
                  <a:ea typeface="+mn-ea"/>
                  <a:cs typeface="+mn-cs"/>
                </a:rPr>
                <a:t>绑定后</a:t>
              </a:r>
              <a:r>
                <a:rPr kumimoji="0" lang="zh-CN" altLang="en-US" sz="1400" b="1" i="0" u="none" strike="noStrike" kern="1200" cap="none" spc="0" normalizeH="0" baseline="0" noProof="1">
                  <a:ln>
                    <a:noFill/>
                  </a:ln>
                  <a:solidFill>
                    <a:schemeClr val="bg1"/>
                  </a:solidFill>
                  <a:effectLst/>
                  <a:uLnTx/>
                  <a:uFillTx/>
                  <a:latin typeface="+mn-ea"/>
                  <a:ea typeface="+mn-ea"/>
                  <a:cs typeface="+mn-cs"/>
                </a:rPr>
                <a:t>如果</a:t>
              </a:r>
              <a:r>
                <a:rPr kumimoji="0" lang="zh-CN" altLang="zh-CN" sz="1400" b="1" i="0" u="none" strike="noStrike" kern="1200" cap="none" spc="0" normalizeH="0" baseline="0" noProof="1">
                  <a:ln>
                    <a:noFill/>
                  </a:ln>
                  <a:solidFill>
                    <a:schemeClr val="bg1"/>
                  </a:solidFill>
                  <a:effectLst/>
                  <a:uLnTx/>
                  <a:uFillTx/>
                  <a:latin typeface="+mn-ea"/>
                  <a:ea typeface="+mn-ea"/>
                  <a:cs typeface="+mn-cs"/>
                </a:rPr>
                <a:t>后期忘记本人系统账号或密码，可</a:t>
              </a:r>
              <a:r>
                <a:rPr kumimoji="0" lang="zh-CN" altLang="en-US" sz="1400" b="1" i="0" u="none" strike="noStrike" kern="1200" cap="none" spc="0" normalizeH="0" baseline="0" noProof="1">
                  <a:ln>
                    <a:noFill/>
                  </a:ln>
                  <a:solidFill>
                    <a:schemeClr val="bg1"/>
                  </a:solidFill>
                  <a:effectLst/>
                  <a:uLnTx/>
                  <a:uFillTx/>
                  <a:latin typeface="+mn-ea"/>
                  <a:ea typeface="+mn-ea"/>
                  <a:cs typeface="+mn-cs"/>
                </a:rPr>
                <a:t>通</a:t>
              </a:r>
              <a:r>
                <a:rPr kumimoji="0" lang="zh-CN" altLang="zh-CN" sz="1400" b="1" i="0" u="none" strike="noStrike" kern="1200" cap="none" spc="0" normalizeH="0" baseline="0" noProof="1">
                  <a:ln>
                    <a:noFill/>
                  </a:ln>
                  <a:solidFill>
                    <a:schemeClr val="bg1"/>
                  </a:solidFill>
                  <a:effectLst/>
                  <a:uLnTx/>
                  <a:uFillTx/>
                  <a:latin typeface="+mn-ea"/>
                  <a:ea typeface="+mn-ea"/>
                  <a:cs typeface="+mn-cs"/>
                </a:rPr>
                <a:t>过手机短信验证方式找回账号</a:t>
              </a:r>
              <a:r>
                <a:rPr kumimoji="0" lang="zh-CN" altLang="en-US" sz="1400" b="1" i="0" u="none" strike="noStrike" kern="1200" cap="none" spc="0" normalizeH="0" baseline="0" noProof="1">
                  <a:ln>
                    <a:noFill/>
                  </a:ln>
                  <a:solidFill>
                    <a:schemeClr val="bg1"/>
                  </a:solidFill>
                  <a:effectLst/>
                  <a:uLnTx/>
                  <a:uFillTx/>
                  <a:latin typeface="+mn-ea"/>
                  <a:ea typeface="+mn-ea"/>
                  <a:cs typeface="+mn-cs"/>
                </a:rPr>
                <a:t>或</a:t>
              </a:r>
              <a:r>
                <a:rPr kumimoji="0" lang="zh-CN" altLang="zh-CN" sz="1400" b="1" i="0" u="none" strike="noStrike" kern="1200" cap="none" spc="0" normalizeH="0" baseline="0" noProof="1">
                  <a:ln>
                    <a:noFill/>
                  </a:ln>
                  <a:solidFill>
                    <a:schemeClr val="bg1"/>
                  </a:solidFill>
                  <a:effectLst/>
                  <a:uLnTx/>
                  <a:uFillTx/>
                  <a:latin typeface="+mn-ea"/>
                  <a:ea typeface="+mn-ea"/>
                  <a:cs typeface="+mn-cs"/>
                </a:rPr>
                <a:t>修改密码</a:t>
              </a:r>
              <a:r>
                <a:rPr kumimoji="0" lang="zh-CN" altLang="zh-CN" sz="1400" b="0" i="0" u="none" strike="noStrike" kern="1200" cap="none" spc="0" normalizeH="0" baseline="0" noProof="1">
                  <a:ln>
                    <a:noFill/>
                  </a:ln>
                  <a:solidFill>
                    <a:schemeClr val="accent4">
                      <a:lumMod val="40000"/>
                      <a:lumOff val="60000"/>
                    </a:schemeClr>
                  </a:solidFill>
                  <a:effectLst/>
                  <a:uLnTx/>
                  <a:uFillTx/>
                  <a:latin typeface="+mn-ea"/>
                  <a:ea typeface="+mn-ea"/>
                  <a:cs typeface="+mn-cs"/>
                </a:rPr>
                <a:t>（</a:t>
              </a:r>
              <a:r>
                <a:rPr kumimoji="0" lang="zh-CN" altLang="zh-CN" sz="1400" b="1" i="0" u="none" strike="noStrike" kern="1200" cap="none" spc="0" normalizeH="0" baseline="0" noProof="1">
                  <a:ln>
                    <a:noFill/>
                  </a:ln>
                  <a:solidFill>
                    <a:schemeClr val="accent4">
                      <a:lumMod val="40000"/>
                      <a:lumOff val="60000"/>
                    </a:schemeClr>
                  </a:solidFill>
                  <a:effectLst/>
                  <a:uLnTx/>
                  <a:uFillTx/>
                  <a:latin typeface="+mn-ea"/>
                  <a:ea typeface="+mn-ea"/>
                  <a:cs typeface="+mn-cs"/>
                </a:rPr>
                <a:t>系统首页管理部门登录入口增加忘记账号，忘记密码功能</a:t>
              </a:r>
              <a:r>
                <a:rPr kumimoji="0" lang="zh-CN" altLang="zh-CN" sz="1400" b="0" i="0" u="none" strike="noStrike" kern="1200" cap="none" spc="0" normalizeH="0" baseline="0" noProof="1">
                  <a:ln>
                    <a:noFill/>
                  </a:ln>
                  <a:solidFill>
                    <a:schemeClr val="accent4">
                      <a:lumMod val="40000"/>
                      <a:lumOff val="60000"/>
                    </a:schemeClr>
                  </a:solidFill>
                  <a:effectLst/>
                  <a:uLnTx/>
                  <a:uFillTx/>
                  <a:latin typeface="+mn-ea"/>
                  <a:ea typeface="+mn-ea"/>
                  <a:cs typeface="+mn-cs"/>
                </a:rPr>
                <a:t>）。</a:t>
              </a:r>
              <a:r>
                <a:rPr kumimoji="0" lang="zh-CN" altLang="en-US" sz="1400" b="1" i="0" u="none" strike="noStrike" kern="1200" cap="none" spc="0" normalizeH="0" baseline="0" noProof="1">
                  <a:ln>
                    <a:noFill/>
                  </a:ln>
                  <a:solidFill>
                    <a:schemeClr val="bg1"/>
                  </a:solidFill>
                  <a:effectLst/>
                  <a:uLnTx/>
                  <a:uFillTx/>
                  <a:latin typeface="+mn-ea"/>
                  <a:ea typeface="+mn-ea"/>
                  <a:cs typeface="+mn-cs"/>
                </a:rPr>
                <a:t>后期如手机号变更，请及时在系统中通过原绑定手机号进行短信验证，更换新的手机号。</a:t>
              </a:r>
              <a:endParaRPr kumimoji="0" lang="en-US" altLang="zh-CN" sz="1400" b="1" i="0" u="none" strike="noStrike" kern="1200" cap="none" spc="0" normalizeH="0" baseline="0" noProof="1">
                <a:ln>
                  <a:noFill/>
                </a:ln>
                <a:solidFill>
                  <a:schemeClr val="bg1"/>
                </a:solidFill>
                <a:effectLst/>
                <a:uLnTx/>
                <a:uFillTx/>
                <a:latin typeface="+mn-ea"/>
                <a:ea typeface="微软雅黑" panose="020B0503020204020204" pitchFamily="34" charset="-122"/>
                <a:cs typeface="+mn-cs"/>
              </a:endParaRPr>
            </a:p>
            <a:p>
              <a:pPr marL="0" marR="0" lvl="0" indent="0" algn="l" defTabSz="914400" rtl="0" eaLnBrk="1" fontAlgn="auto" latinLnBrk="0" hangingPunct="1">
                <a:lnSpc>
                  <a:spcPct val="200000"/>
                </a:lnSpc>
                <a:spcBef>
                  <a:spcPct val="0"/>
                </a:spcBef>
                <a:spcAft>
                  <a:spcPct val="0"/>
                </a:spcAft>
                <a:buClrTx/>
                <a:buSzTx/>
                <a:buFontTx/>
                <a:buNone/>
                <a:defRPr/>
              </a:pPr>
              <a:r>
                <a:rPr kumimoji="0" lang="zh-CN" altLang="en-US" sz="1400" b="1" i="0" u="none" strike="noStrike" kern="1200" cap="none" spc="0" normalizeH="0" baseline="0" noProof="1">
                  <a:ln>
                    <a:noFill/>
                  </a:ln>
                  <a:solidFill>
                    <a:schemeClr val="bg1"/>
                  </a:solidFill>
                  <a:effectLst/>
                  <a:uLnTx/>
                  <a:uFillTx/>
                  <a:latin typeface="+mn-ea"/>
                  <a:ea typeface="+mn-ea"/>
                  <a:cs typeface="+mn-cs"/>
                </a:rPr>
                <a:t>        另：登录时注意账号密码的大小写。</a:t>
              </a:r>
              <a:endParaRPr kumimoji="0" lang="zh-CN" altLang="zh-CN" sz="1400" b="1" i="0" u="none" strike="noStrike" kern="1200" cap="none" spc="0" normalizeH="0" baseline="0" noProof="1">
                <a:ln>
                  <a:noFill/>
                </a:ln>
                <a:solidFill>
                  <a:schemeClr val="bg1"/>
                </a:solidFill>
                <a:effectLst/>
                <a:uLnTx/>
                <a:uFillTx/>
                <a:latin typeface="+mn-ea"/>
                <a:ea typeface="微软雅黑" panose="020B0503020204020204" pitchFamily="34" charset="-122"/>
                <a:cs typeface="+mn-cs"/>
              </a:endParaRPr>
            </a:p>
          </p:txBody>
        </p:sp>
      </p:grpSp>
      <p:grpSp>
        <p:nvGrpSpPr>
          <p:cNvPr id="38933" name="组合 3"/>
          <p:cNvGrpSpPr/>
          <p:nvPr/>
        </p:nvGrpSpPr>
        <p:grpSpPr>
          <a:xfrm>
            <a:off x="6210300" y="1422400"/>
            <a:ext cx="4205288" cy="5154613"/>
            <a:chOff x="4067041" y="3386297"/>
            <a:chExt cx="3960669" cy="5412848"/>
          </a:xfrm>
        </p:grpSpPr>
        <p:sp>
          <p:nvSpPr>
            <p:cNvPr id="43" name="矩形 42"/>
            <p:cNvSpPr/>
            <p:nvPr/>
          </p:nvSpPr>
          <p:spPr>
            <a:xfrm>
              <a:off x="4067041" y="3386297"/>
              <a:ext cx="3960669" cy="5412848"/>
            </a:xfrm>
            <a:prstGeom prst="rect">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37911" name="Freeform 41"/>
            <p:cNvSpPr>
              <a:spLocks noEditPoints="1"/>
            </p:cNvSpPr>
            <p:nvPr/>
          </p:nvSpPr>
          <p:spPr>
            <a:xfrm>
              <a:off x="7580065" y="3657514"/>
              <a:ext cx="295775" cy="337392"/>
            </a:xfrm>
            <a:custGeom>
              <a:avLst/>
              <a:gdLst/>
              <a:ahLst/>
              <a:cxnLst>
                <a:cxn ang="0">
                  <a:pos x="619919752" y="1136357343"/>
                </a:cxn>
                <a:cxn ang="0">
                  <a:pos x="706705067" y="1000490288"/>
                </a:cxn>
                <a:cxn ang="0">
                  <a:pos x="694307165" y="926380026"/>
                </a:cxn>
                <a:cxn ang="0">
                  <a:pos x="533130916" y="778159503"/>
                </a:cxn>
                <a:cxn ang="0">
                  <a:pos x="471137885" y="765806036"/>
                </a:cxn>
                <a:cxn ang="0">
                  <a:pos x="371951147" y="827566344"/>
                </a:cxn>
                <a:cxn ang="0">
                  <a:pos x="210771378" y="432311616"/>
                </a:cxn>
                <a:cxn ang="0">
                  <a:pos x="322356018" y="382904775"/>
                </a:cxn>
                <a:cxn ang="0">
                  <a:pos x="334757441" y="308794514"/>
                </a:cxn>
                <a:cxn ang="0">
                  <a:pos x="272764409" y="98813682"/>
                </a:cxn>
                <a:cxn ang="0">
                  <a:pos x="223169280" y="49406841"/>
                </a:cxn>
                <a:cxn ang="0">
                  <a:pos x="49595129" y="74110262"/>
                </a:cxn>
                <a:cxn ang="0">
                  <a:pos x="0" y="123517103"/>
                </a:cxn>
                <a:cxn ang="0">
                  <a:pos x="533130916" y="1161060764"/>
                </a:cxn>
                <a:cxn ang="0">
                  <a:pos x="619919752" y="1136357343"/>
                </a:cxn>
                <a:cxn ang="0">
                  <a:pos x="557926721" y="654642401"/>
                </a:cxn>
                <a:cxn ang="0">
                  <a:pos x="396746951" y="654642401"/>
                </a:cxn>
                <a:cxn ang="0">
                  <a:pos x="396746951" y="617585513"/>
                </a:cxn>
                <a:cxn ang="0">
                  <a:pos x="495933689" y="469364990"/>
                </a:cxn>
                <a:cxn ang="0">
                  <a:pos x="520733014" y="395254728"/>
                </a:cxn>
                <a:cxn ang="0">
                  <a:pos x="508331591" y="370551308"/>
                </a:cxn>
                <a:cxn ang="0">
                  <a:pos x="495933689" y="382904775"/>
                </a:cxn>
                <a:cxn ang="0">
                  <a:pos x="483535787" y="444661569"/>
                </a:cxn>
                <a:cxn ang="0">
                  <a:pos x="421542755" y="444661569"/>
                </a:cxn>
                <a:cxn ang="0">
                  <a:pos x="421542755" y="382904775"/>
                </a:cxn>
                <a:cxn ang="0">
                  <a:pos x="520733014" y="321144467"/>
                </a:cxn>
                <a:cxn ang="0">
                  <a:pos x="582722525" y="345847887"/>
                </a:cxn>
                <a:cxn ang="0">
                  <a:pos x="582722525" y="419958149"/>
                </a:cxn>
                <a:cxn ang="0">
                  <a:pos x="582722525" y="457015037"/>
                </a:cxn>
                <a:cxn ang="0">
                  <a:pos x="471137885" y="617585513"/>
                </a:cxn>
                <a:cxn ang="0">
                  <a:pos x="570324623" y="617585513"/>
                </a:cxn>
                <a:cxn ang="0">
                  <a:pos x="557926721" y="654642401"/>
                </a:cxn>
                <a:cxn ang="0">
                  <a:pos x="781096000" y="617585513"/>
                </a:cxn>
                <a:cxn ang="0">
                  <a:pos x="743902294" y="617585513"/>
                </a:cxn>
                <a:cxn ang="0">
                  <a:pos x="743902294" y="654642401"/>
                </a:cxn>
                <a:cxn ang="0">
                  <a:pos x="669511360" y="654642401"/>
                </a:cxn>
                <a:cxn ang="0">
                  <a:pos x="669511360" y="617585513"/>
                </a:cxn>
                <a:cxn ang="0">
                  <a:pos x="570324623" y="617585513"/>
                </a:cxn>
                <a:cxn ang="0">
                  <a:pos x="582722525" y="568178672"/>
                </a:cxn>
                <a:cxn ang="0">
                  <a:pos x="681909263" y="321144467"/>
                </a:cxn>
                <a:cxn ang="0">
                  <a:pos x="781096000" y="321144467"/>
                </a:cxn>
                <a:cxn ang="0">
                  <a:pos x="756300196" y="568178672"/>
                </a:cxn>
                <a:cxn ang="0">
                  <a:pos x="781096000" y="568178672"/>
                </a:cxn>
                <a:cxn ang="0">
                  <a:pos x="781096000" y="617585513"/>
                </a:cxn>
                <a:cxn ang="0">
                  <a:pos x="681909263" y="568178672"/>
                </a:cxn>
                <a:cxn ang="0">
                  <a:pos x="644715556" y="568178672"/>
                </a:cxn>
                <a:cxn ang="0">
                  <a:pos x="694307165" y="432311616"/>
                </a:cxn>
                <a:cxn ang="0">
                  <a:pos x="681909263" y="568178672"/>
                </a:cxn>
                <a:cxn ang="0">
                  <a:pos x="533130916" y="0"/>
                </a:cxn>
                <a:cxn ang="0">
                  <a:pos x="892680640" y="148220523"/>
                </a:cxn>
                <a:cxn ang="0">
                  <a:pos x="1041462507" y="506421878"/>
                </a:cxn>
                <a:cxn ang="0">
                  <a:pos x="892680640" y="876973185"/>
                </a:cxn>
                <a:cxn ang="0">
                  <a:pos x="805895326" y="938729979"/>
                </a:cxn>
                <a:cxn ang="0">
                  <a:pos x="781096000" y="901676606"/>
                </a:cxn>
                <a:cxn ang="0">
                  <a:pos x="731504392" y="852269765"/>
                </a:cxn>
                <a:cxn ang="0">
                  <a:pos x="818293228" y="790509456"/>
                </a:cxn>
                <a:cxn ang="0">
                  <a:pos x="929877868" y="506421878"/>
                </a:cxn>
                <a:cxn ang="0">
                  <a:pos x="818293228" y="234684252"/>
                </a:cxn>
                <a:cxn ang="0">
                  <a:pos x="533130916" y="123517103"/>
                </a:cxn>
                <a:cxn ang="0">
                  <a:pos x="384349049" y="148220523"/>
                </a:cxn>
                <a:cxn ang="0">
                  <a:pos x="359553245" y="74110262"/>
                </a:cxn>
                <a:cxn ang="0">
                  <a:pos x="347155343" y="37056888"/>
                </a:cxn>
                <a:cxn ang="0">
                  <a:pos x="533130916" y="0"/>
                </a:cxn>
              </a:cxnLst>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w="9525">
              <a:noFill/>
            </a:ln>
          </p:spPr>
          <p:txBody>
            <a:bodyPr/>
            <a:p>
              <a:endParaRPr lang="zh-CN" altLang="en-US"/>
            </a:p>
          </p:txBody>
        </p:sp>
        <p:sp>
          <p:nvSpPr>
            <p:cNvPr id="37912" name="文本框 57"/>
            <p:cNvSpPr txBox="1"/>
            <p:nvPr/>
          </p:nvSpPr>
          <p:spPr>
            <a:xfrm>
              <a:off x="4348090" y="3625574"/>
              <a:ext cx="2725804" cy="355519"/>
            </a:xfrm>
            <a:prstGeom prst="rect">
              <a:avLst/>
            </a:prstGeom>
            <a:noFill/>
            <a:ln w="9525">
              <a:noFill/>
            </a:ln>
          </p:spPr>
          <p:txBody>
            <a:bodyPr wrap="none" anchor="t" anchorCtr="0">
              <a:spAutoFit/>
            </a:bodyPr>
            <a:p>
              <a:r>
                <a:rPr lang="en-US" altLang="zh-CN" sz="1600" b="1" dirty="0">
                  <a:solidFill>
                    <a:schemeClr val="bg1"/>
                  </a:solidFill>
                  <a:latin typeface="微软雅黑" panose="020B0503020204020204" pitchFamily="34" charset="-122"/>
                  <a:ea typeface="微软雅黑" panose="020B0503020204020204" pitchFamily="34" charset="-122"/>
                </a:rPr>
                <a:t>2. </a:t>
              </a:r>
              <a:r>
                <a:rPr lang="zh-CN" altLang="en-US" sz="1600" b="1" dirty="0">
                  <a:solidFill>
                    <a:schemeClr val="bg1"/>
                  </a:solidFill>
                  <a:latin typeface="微软雅黑" panose="020B0503020204020204" pitchFamily="34" charset="-122"/>
                  <a:ea typeface="微软雅黑" panose="020B0503020204020204" pitchFamily="34" charset="-122"/>
                </a:rPr>
                <a:t>关于农机部门用户资料信息</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59" name="矩形 58"/>
            <p:cNvSpPr/>
            <p:nvPr/>
          </p:nvSpPr>
          <p:spPr>
            <a:xfrm>
              <a:off x="4348130" y="4114790"/>
              <a:ext cx="2967885" cy="3264045"/>
            </a:xfrm>
            <a:prstGeom prst="rect">
              <a:avLst/>
            </a:prstGeom>
          </p:spPr>
          <p:txBody>
            <a:bodyPr>
              <a:spAutoFit/>
            </a:bodyPr>
            <a:lstStyle/>
            <a:p>
              <a:pPr marL="0" marR="0" lvl="0" indent="0" algn="l" defTabSz="914400" rtl="0" eaLnBrk="1" fontAlgn="auto" latinLnBrk="0" hangingPunct="1">
                <a:lnSpc>
                  <a:spcPct val="200000"/>
                </a:lnSpc>
                <a:spcBef>
                  <a:spcPct val="0"/>
                </a:spcBef>
                <a:spcAft>
                  <a:spcPct val="0"/>
                </a:spcAft>
                <a:buClrTx/>
                <a:buSzTx/>
                <a:buFontTx/>
                <a:buNone/>
                <a:defRPr/>
              </a:pPr>
              <a:r>
                <a:rPr kumimoji="0" lang="en-US" altLang="zh-CN" sz="1400" b="0" i="0" u="none" strike="noStrike" kern="1200" cap="none" spc="0" normalizeH="0" baseline="0" noProof="1">
                  <a:ln>
                    <a:noFill/>
                  </a:ln>
                  <a:solidFill>
                    <a:schemeClr val="tx1"/>
                  </a:solidFill>
                  <a:effectLst/>
                  <a:uLnTx/>
                  <a:uFillTx/>
                  <a:latin typeface="+mn-ea"/>
                  <a:ea typeface="+mn-ea"/>
                  <a:cs typeface="+mn-cs"/>
                </a:rPr>
                <a:t>       </a:t>
              </a:r>
              <a:r>
                <a:rPr kumimoji="0" lang="zh-CN" altLang="zh-CN" sz="1400" b="1" i="0" u="none" strike="noStrike" kern="1200" cap="none" spc="0" normalizeH="0" baseline="0" noProof="1">
                  <a:ln>
                    <a:noFill/>
                  </a:ln>
                  <a:solidFill>
                    <a:schemeClr val="bg1"/>
                  </a:solidFill>
                  <a:effectLst/>
                  <a:uLnTx/>
                  <a:uFillTx/>
                  <a:latin typeface="+mn-ea"/>
                  <a:ea typeface="+mn-ea"/>
                  <a:cs typeface="+mn-cs"/>
                </a:rPr>
                <a:t>管理部门</a:t>
              </a:r>
              <a:r>
                <a:rPr kumimoji="0" lang="zh-CN" altLang="en-US" sz="1400" b="1" i="0" u="none" strike="noStrike" kern="1200" cap="none" spc="0" normalizeH="0" baseline="0" noProof="1">
                  <a:ln>
                    <a:noFill/>
                  </a:ln>
                  <a:solidFill>
                    <a:schemeClr val="bg1"/>
                  </a:solidFill>
                  <a:effectLst/>
                  <a:uLnTx/>
                  <a:uFillTx/>
                  <a:latin typeface="+mn-ea"/>
                  <a:ea typeface="+mn-ea"/>
                  <a:cs typeface="+mn-cs"/>
                </a:rPr>
                <a:t>的</a:t>
              </a:r>
              <a:r>
                <a:rPr kumimoji="0" lang="zh-CN" altLang="zh-CN" sz="1400" b="1" i="0" u="none" strike="noStrike" kern="1200" cap="none" spc="0" normalizeH="0" baseline="0" noProof="1">
                  <a:ln>
                    <a:noFill/>
                  </a:ln>
                  <a:solidFill>
                    <a:schemeClr val="bg1"/>
                  </a:solidFill>
                  <a:effectLst/>
                  <a:uLnTx/>
                  <a:uFillTx/>
                  <a:latin typeface="+mn-ea"/>
                  <a:ea typeface="+mn-ea"/>
                  <a:cs typeface="+mn-cs"/>
                </a:rPr>
                <a:t>用户，在首次登录系统后，</a:t>
              </a:r>
              <a:r>
                <a:rPr kumimoji="0" lang="zh-CN" altLang="zh-CN" sz="1400" b="1" i="0" u="none" strike="noStrike" kern="1200" cap="none" spc="0" normalizeH="0" baseline="0" noProof="1">
                  <a:ln>
                    <a:noFill/>
                  </a:ln>
                  <a:solidFill>
                    <a:schemeClr val="accent4">
                      <a:lumMod val="40000"/>
                      <a:lumOff val="60000"/>
                    </a:schemeClr>
                  </a:solidFill>
                  <a:effectLst/>
                  <a:uLnTx/>
                  <a:uFillTx/>
                  <a:latin typeface="+mn-ea"/>
                  <a:ea typeface="+mn-ea"/>
                  <a:cs typeface="+mn-cs"/>
                </a:rPr>
                <a:t>必须进行密码的修改以及账号操作人员资料信息的完善。</a:t>
              </a:r>
              <a:r>
                <a:rPr kumimoji="0" lang="zh-CN" altLang="en-US" sz="1400" b="1" i="0" u="none" strike="noStrike" kern="1200" cap="none" spc="0" normalizeH="0" baseline="0" noProof="1">
                  <a:ln>
                    <a:noFill/>
                  </a:ln>
                  <a:solidFill>
                    <a:schemeClr val="bg1"/>
                  </a:solidFill>
                  <a:effectLst/>
                  <a:uLnTx/>
                  <a:uFillTx/>
                  <a:latin typeface="+mn-ea"/>
                  <a:ea typeface="+mn-ea"/>
                  <a:cs typeface="+mn-cs"/>
                </a:rPr>
                <a:t>（完善信息为：</a:t>
              </a:r>
              <a:r>
                <a:rPr kumimoji="0" lang="zh-CN" altLang="zh-CN" sz="1400" b="1" i="0" u="none" strike="noStrike" kern="1200" cap="none" spc="0" normalizeH="0" baseline="0" noProof="1">
                  <a:ln>
                    <a:noFill/>
                  </a:ln>
                  <a:solidFill>
                    <a:schemeClr val="bg1"/>
                  </a:solidFill>
                  <a:effectLst/>
                  <a:uLnTx/>
                  <a:uFillTx/>
                  <a:latin typeface="+mn-ea"/>
                  <a:ea typeface="+mn-ea"/>
                  <a:cs typeface="+mn-cs"/>
                </a:rPr>
                <a:t>绑定的手机号、单位地址</a:t>
              </a:r>
              <a:r>
                <a:rPr kumimoji="0" lang="zh-CN" altLang="en-US" sz="1400" b="1" i="0" u="none" strike="noStrike" kern="1200" cap="none" spc="0" normalizeH="0" baseline="0" noProof="1">
                  <a:ln>
                    <a:noFill/>
                  </a:ln>
                  <a:solidFill>
                    <a:schemeClr val="bg1"/>
                  </a:solidFill>
                  <a:effectLst/>
                  <a:uLnTx/>
                  <a:uFillTx/>
                  <a:latin typeface="+mn-ea"/>
                  <a:ea typeface="+mn-ea"/>
                  <a:cs typeface="+mn-cs"/>
                </a:rPr>
                <a:t>、</a:t>
              </a:r>
              <a:r>
                <a:rPr kumimoji="0" lang="zh-CN" altLang="zh-CN" sz="1400" b="1" i="0" u="none" strike="noStrike" kern="1200" cap="none" spc="0" normalizeH="0" baseline="0" noProof="1">
                  <a:ln>
                    <a:noFill/>
                  </a:ln>
                  <a:solidFill>
                    <a:schemeClr val="bg1"/>
                  </a:solidFill>
                  <a:effectLst/>
                  <a:uLnTx/>
                  <a:uFillTx/>
                  <a:latin typeface="+mn-ea"/>
                  <a:ea typeface="+mn-ea"/>
                  <a:cs typeface="+mn-cs"/>
                </a:rPr>
                <a:t>单位电话</a:t>
              </a:r>
              <a:r>
                <a:rPr kumimoji="0" lang="zh-CN" altLang="en-US" sz="1400" b="1" i="0" u="none" strike="noStrike" kern="1200" cap="none" spc="0" normalizeH="0" baseline="0" noProof="1">
                  <a:ln>
                    <a:noFill/>
                  </a:ln>
                  <a:solidFill>
                    <a:schemeClr val="bg1"/>
                  </a:solidFill>
                  <a:effectLst/>
                  <a:uLnTx/>
                  <a:uFillTx/>
                  <a:latin typeface="+mn-ea"/>
                  <a:ea typeface="+mn-ea"/>
                  <a:cs typeface="+mn-cs"/>
                </a:rPr>
                <a:t>、</a:t>
              </a:r>
              <a:r>
                <a:rPr kumimoji="0" lang="zh-CN" altLang="zh-CN" sz="1400" b="1" i="0" u="none" strike="noStrike" kern="1200" cap="none" spc="0" normalizeH="0" baseline="0" noProof="1">
                  <a:ln>
                    <a:noFill/>
                  </a:ln>
                  <a:solidFill>
                    <a:schemeClr val="bg1"/>
                  </a:solidFill>
                  <a:effectLst/>
                  <a:uLnTx/>
                  <a:uFillTx/>
                  <a:latin typeface="+mn-ea"/>
                  <a:ea typeface="+mn-ea"/>
                  <a:cs typeface="+mn-cs"/>
                </a:rPr>
                <a:t>单位传真</a:t>
              </a:r>
              <a:r>
                <a:rPr kumimoji="0" lang="zh-CN" altLang="en-US" sz="1400" b="1" i="0" u="none" strike="noStrike" kern="1200" cap="none" spc="0" normalizeH="0" baseline="0" noProof="1">
                  <a:ln>
                    <a:noFill/>
                  </a:ln>
                  <a:solidFill>
                    <a:schemeClr val="bg1"/>
                  </a:solidFill>
                  <a:effectLst/>
                  <a:uLnTx/>
                  <a:uFillTx/>
                  <a:latin typeface="+mn-ea"/>
                  <a:ea typeface="+mn-ea"/>
                  <a:cs typeface="+mn-cs"/>
                </a:rPr>
                <a:t>、邮箱、用户昵称。                  </a:t>
              </a:r>
              <a:endParaRPr kumimoji="0" lang="en-US" altLang="zh-CN" sz="1400" b="1" i="0" u="none" strike="noStrike" kern="1200" cap="none" spc="0" normalizeH="0" baseline="0" noProof="1">
                <a:ln>
                  <a:noFill/>
                </a:ln>
                <a:solidFill>
                  <a:schemeClr val="bg1"/>
                </a:solidFill>
                <a:effectLst/>
                <a:uLnTx/>
                <a:uFillTx/>
                <a:latin typeface="+mn-ea"/>
                <a:ea typeface="微软雅黑" panose="020B0503020204020204" pitchFamily="34" charset="-122"/>
                <a:cs typeface="+mn-cs"/>
              </a:endParaRPr>
            </a:p>
            <a:p>
              <a:pPr marL="0" marR="0" lvl="0" indent="0" algn="l" defTabSz="914400" rtl="0" eaLnBrk="1" fontAlgn="auto" latinLnBrk="0" hangingPunct="1">
                <a:lnSpc>
                  <a:spcPct val="200000"/>
                </a:lnSpc>
                <a:spcBef>
                  <a:spcPct val="0"/>
                </a:spcBef>
                <a:spcAft>
                  <a:spcPct val="0"/>
                </a:spcAft>
                <a:buClrTx/>
                <a:buSzTx/>
                <a:buFontTx/>
                <a:buNone/>
                <a:defRPr/>
              </a:pPr>
              <a:r>
                <a:rPr kumimoji="0" lang="en-US" altLang="zh-CN" sz="1400" b="1" i="0" u="none" strike="noStrike" kern="1200" cap="none" spc="0" normalizeH="0" baseline="0" noProof="1">
                  <a:ln>
                    <a:noFill/>
                  </a:ln>
                  <a:solidFill>
                    <a:schemeClr val="bg1"/>
                  </a:solidFill>
                  <a:effectLst/>
                  <a:uLnTx/>
                  <a:uFillTx/>
                  <a:latin typeface="+mn-ea"/>
                  <a:ea typeface="+mn-ea"/>
                  <a:cs typeface="+mn-cs"/>
                </a:rPr>
                <a:t>        </a:t>
              </a:r>
              <a:r>
                <a:rPr kumimoji="0" lang="zh-CN" altLang="en-US" sz="1400" b="1" i="0" u="none" strike="noStrike" kern="1200" cap="none" spc="0" normalizeH="0" baseline="0" noProof="1">
                  <a:ln>
                    <a:noFill/>
                  </a:ln>
                  <a:solidFill>
                    <a:schemeClr val="bg1"/>
                  </a:solidFill>
                  <a:effectLst/>
                  <a:uLnTx/>
                  <a:uFillTx/>
                  <a:latin typeface="+mn-ea"/>
                  <a:ea typeface="+mn-ea"/>
                  <a:cs typeface="+mn-cs"/>
                </a:rPr>
                <a:t>密码修改后确保只有本人知道以及明确该账号操作人员。</a:t>
              </a:r>
              <a:endParaRPr kumimoji="0" lang="zh-CN" altLang="en-US" sz="14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37914" name="矩形 15"/>
          <p:cNvSpPr/>
          <p:nvPr/>
        </p:nvSpPr>
        <p:spPr>
          <a:xfrm>
            <a:off x="26988" y="346075"/>
            <a:ext cx="1984375" cy="622300"/>
          </a:xfrm>
          <a:prstGeom prst="rect">
            <a:avLst/>
          </a:prstGeom>
          <a:noFill/>
          <a:ln w="9525">
            <a:noFill/>
          </a:ln>
        </p:spPr>
        <p:txBody>
          <a:bodyPr wrap="none" lIns="68580" tIns="34290" rIns="68580" bIns="34290" anchor="t" anchorCtr="0">
            <a:spAutoFit/>
          </a:bodyPr>
          <a:p>
            <a:r>
              <a:rPr lang="zh-CN" altLang="en-US" sz="3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升级功能</a:t>
            </a:r>
            <a:endParaRPr lang="zh-CN" altLang="zh-CN" sz="3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939" name="Rectangle 52"/>
          <p:cNvSpPr/>
          <p:nvPr/>
        </p:nvSpPr>
        <p:spPr>
          <a:xfrm>
            <a:off x="1639888" y="1651000"/>
            <a:ext cx="2911475" cy="288925"/>
          </a:xfrm>
          <a:prstGeom prst="rect">
            <a:avLst/>
          </a:prstGeom>
          <a:noFill/>
          <a:ln w="9525">
            <a:noFill/>
          </a:ln>
        </p:spPr>
        <p:txBody>
          <a:bodyPr wrap="none" lIns="0" tIns="0" rIns="0" bIns="0" anchor="t" anchorCtr="0"/>
          <a:p>
            <a:r>
              <a:rPr lang="en-US" altLang="zh-CN"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 </a:t>
            </a: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农机主管部门账号密码找回功能</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32" name="Freeform 291"/>
          <p:cNvSpPr>
            <a:spLocks noEditPoints="1"/>
          </p:cNvSpPr>
          <p:nvPr/>
        </p:nvSpPr>
        <p:spPr>
          <a:xfrm>
            <a:off x="4883150" y="1611313"/>
            <a:ext cx="363538" cy="366712"/>
          </a:xfrm>
          <a:custGeom>
            <a:avLst/>
            <a:gdLst/>
            <a:ahLst/>
            <a:cxnLst>
              <a:cxn ang="0">
                <a:pos x="436005594" y="484895520"/>
              </a:cxn>
              <a:cxn ang="0">
                <a:pos x="460920301" y="236229523"/>
              </a:cxn>
              <a:cxn ang="0">
                <a:pos x="847100012" y="248665997"/>
              </a:cxn>
              <a:cxn ang="0">
                <a:pos x="859555600" y="484895520"/>
              </a:cxn>
              <a:cxn ang="0">
                <a:pos x="896929424" y="124332998"/>
              </a:cxn>
              <a:cxn ang="0">
                <a:pos x="411090888" y="99467104"/>
              </a:cxn>
              <a:cxn ang="0">
                <a:pos x="436005594" y="484895520"/>
              </a:cxn>
              <a:cxn ang="0">
                <a:pos x="62285001" y="833025095"/>
              </a:cxn>
              <a:cxn ang="0">
                <a:pos x="348805887" y="733561517"/>
              </a:cxn>
              <a:cxn ang="0">
                <a:pos x="336346769" y="944925146"/>
              </a:cxn>
              <a:cxn ang="0">
                <a:pos x="386176182" y="932492199"/>
              </a:cxn>
              <a:cxn ang="0">
                <a:pos x="348805887" y="969791040"/>
              </a:cxn>
              <a:cxn ang="0">
                <a:pos x="348805887" y="982223988"/>
              </a:cxn>
              <a:cxn ang="0">
                <a:pos x="498294125" y="1243322932"/>
              </a:cxn>
              <a:cxn ang="0">
                <a:pos x="535664419" y="1268188826"/>
              </a:cxn>
              <a:cxn ang="0">
                <a:pos x="373720593" y="982223988"/>
              </a:cxn>
              <a:cxn ang="0">
                <a:pos x="436005594" y="920059252"/>
              </a:cxn>
              <a:cxn ang="0">
                <a:pos x="423550006" y="907626304"/>
              </a:cxn>
              <a:cxn ang="0">
                <a:pos x="361261476" y="907626304"/>
              </a:cxn>
              <a:cxn ang="0">
                <a:pos x="361261476" y="733561517"/>
              </a:cxn>
              <a:cxn ang="0">
                <a:pos x="485835007" y="658960308"/>
              </a:cxn>
              <a:cxn ang="0">
                <a:pos x="498294125" y="658960308"/>
              </a:cxn>
              <a:cxn ang="0">
                <a:pos x="498294125" y="833025095"/>
              </a:cxn>
              <a:cxn ang="0">
                <a:pos x="573038243" y="1031955777"/>
              </a:cxn>
              <a:cxn ang="0">
                <a:pos x="622867656" y="833025095"/>
              </a:cxn>
              <a:cxn ang="0">
                <a:pos x="597952950" y="795726253"/>
              </a:cxn>
              <a:cxn ang="0">
                <a:pos x="610408538" y="745994464"/>
              </a:cxn>
              <a:cxn ang="0">
                <a:pos x="697611775" y="745994464"/>
              </a:cxn>
              <a:cxn ang="0">
                <a:pos x="722526481" y="795726253"/>
              </a:cxn>
              <a:cxn ang="0">
                <a:pos x="697611775" y="833025095"/>
              </a:cxn>
              <a:cxn ang="0">
                <a:pos x="734982069" y="1031955777"/>
              </a:cxn>
              <a:cxn ang="0">
                <a:pos x="809726188" y="845458042"/>
              </a:cxn>
              <a:cxn ang="0">
                <a:pos x="822185306" y="671393255"/>
              </a:cxn>
              <a:cxn ang="0">
                <a:pos x="921844131" y="733561517"/>
              </a:cxn>
              <a:cxn ang="0">
                <a:pos x="934299719" y="907626304"/>
              </a:cxn>
              <a:cxn ang="0">
                <a:pos x="872014718" y="907626304"/>
              </a:cxn>
              <a:cxn ang="0">
                <a:pos x="859555600" y="920059252"/>
              </a:cxn>
              <a:cxn ang="0">
                <a:pos x="921844131" y="982223988"/>
              </a:cxn>
              <a:cxn ang="0">
                <a:pos x="784811482" y="1218457037"/>
              </a:cxn>
              <a:cxn ang="0">
                <a:pos x="784811482" y="1218457037"/>
              </a:cxn>
              <a:cxn ang="0">
                <a:pos x="784811482" y="1218457037"/>
              </a:cxn>
              <a:cxn ang="0">
                <a:pos x="759896775" y="1268188826"/>
              </a:cxn>
              <a:cxn ang="0">
                <a:pos x="784811482" y="1243322932"/>
              </a:cxn>
              <a:cxn ang="0">
                <a:pos x="946758837" y="982223988"/>
              </a:cxn>
              <a:cxn ang="0">
                <a:pos x="946758837" y="969791040"/>
              </a:cxn>
              <a:cxn ang="0">
                <a:pos x="896929424" y="932492199"/>
              </a:cxn>
              <a:cxn ang="0">
                <a:pos x="959214425" y="944925146"/>
              </a:cxn>
              <a:cxn ang="0">
                <a:pos x="934299719" y="733561517"/>
              </a:cxn>
              <a:cxn ang="0">
                <a:pos x="1220820605" y="833025095"/>
              </a:cxn>
              <a:cxn ang="0">
                <a:pos x="1283105606" y="1293054721"/>
              </a:cxn>
              <a:cxn ang="0">
                <a:pos x="1058873250" y="1293054721"/>
              </a:cxn>
              <a:cxn ang="0">
                <a:pos x="1058873250" y="1131422881"/>
              </a:cxn>
              <a:cxn ang="0">
                <a:pos x="1046417662" y="1143855828"/>
              </a:cxn>
              <a:cxn ang="0">
                <a:pos x="996588249" y="1293054721"/>
              </a:cxn>
              <a:cxn ang="0">
                <a:pos x="697611775" y="1293054721"/>
              </a:cxn>
              <a:cxn ang="0">
                <a:pos x="622867656" y="1293054721"/>
              </a:cxn>
              <a:cxn ang="0">
                <a:pos x="311432063" y="1293054721"/>
              </a:cxn>
              <a:cxn ang="0">
                <a:pos x="261602651" y="1143855828"/>
              </a:cxn>
              <a:cxn ang="0">
                <a:pos x="249147062" y="1131422881"/>
              </a:cxn>
              <a:cxn ang="0">
                <a:pos x="249147062" y="1293054721"/>
              </a:cxn>
              <a:cxn ang="0">
                <a:pos x="0" y="1293054721"/>
              </a:cxn>
              <a:cxn ang="0">
                <a:pos x="62285001" y="833025095"/>
              </a:cxn>
            </a:cxnLst>
            <a:pathLst>
              <a:path w="103" h="104">
                <a:moveTo>
                  <a:pt x="35" y="39"/>
                </a:moveTo>
                <a:cubicBezTo>
                  <a:pt x="35" y="32"/>
                  <a:pt x="34" y="27"/>
                  <a:pt x="37" y="19"/>
                </a:cubicBezTo>
                <a:cubicBezTo>
                  <a:pt x="45" y="31"/>
                  <a:pt x="58" y="23"/>
                  <a:pt x="68" y="20"/>
                </a:cubicBezTo>
                <a:cubicBezTo>
                  <a:pt x="69" y="26"/>
                  <a:pt x="69" y="31"/>
                  <a:pt x="69" y="39"/>
                </a:cubicBezTo>
                <a:cubicBezTo>
                  <a:pt x="76" y="33"/>
                  <a:pt x="76" y="16"/>
                  <a:pt x="72" y="10"/>
                </a:cubicBezTo>
                <a:cubicBezTo>
                  <a:pt x="65" y="0"/>
                  <a:pt x="40" y="0"/>
                  <a:pt x="33" y="8"/>
                </a:cubicBezTo>
                <a:cubicBezTo>
                  <a:pt x="30" y="12"/>
                  <a:pt x="26" y="34"/>
                  <a:pt x="35" y="39"/>
                </a:cubicBezTo>
                <a:close/>
                <a:moveTo>
                  <a:pt x="5" y="67"/>
                </a:moveTo>
                <a:cubicBezTo>
                  <a:pt x="13" y="64"/>
                  <a:pt x="20" y="62"/>
                  <a:pt x="28" y="59"/>
                </a:cubicBezTo>
                <a:cubicBezTo>
                  <a:pt x="27" y="76"/>
                  <a:pt x="27" y="76"/>
                  <a:pt x="27" y="76"/>
                </a:cubicBezTo>
                <a:cubicBezTo>
                  <a:pt x="31" y="75"/>
                  <a:pt x="31" y="75"/>
                  <a:pt x="31" y="75"/>
                </a:cubicBezTo>
                <a:cubicBezTo>
                  <a:pt x="28" y="78"/>
                  <a:pt x="28" y="78"/>
                  <a:pt x="28" y="78"/>
                </a:cubicBezTo>
                <a:cubicBezTo>
                  <a:pt x="28" y="79"/>
                  <a:pt x="28" y="79"/>
                  <a:pt x="28" y="79"/>
                </a:cubicBezTo>
                <a:cubicBezTo>
                  <a:pt x="28" y="79"/>
                  <a:pt x="35" y="92"/>
                  <a:pt x="40" y="100"/>
                </a:cubicBezTo>
                <a:cubicBezTo>
                  <a:pt x="41" y="101"/>
                  <a:pt x="42" y="101"/>
                  <a:pt x="43" y="102"/>
                </a:cubicBezTo>
                <a:cubicBezTo>
                  <a:pt x="39" y="95"/>
                  <a:pt x="32" y="82"/>
                  <a:pt x="30" y="79"/>
                </a:cubicBezTo>
                <a:cubicBezTo>
                  <a:pt x="35" y="74"/>
                  <a:pt x="35" y="74"/>
                  <a:pt x="35" y="74"/>
                </a:cubicBezTo>
                <a:cubicBezTo>
                  <a:pt x="34" y="73"/>
                  <a:pt x="34" y="73"/>
                  <a:pt x="34" y="73"/>
                </a:cubicBezTo>
                <a:cubicBezTo>
                  <a:pt x="29" y="73"/>
                  <a:pt x="29" y="73"/>
                  <a:pt x="29" y="73"/>
                </a:cubicBezTo>
                <a:cubicBezTo>
                  <a:pt x="29" y="59"/>
                  <a:pt x="29" y="59"/>
                  <a:pt x="29" y="59"/>
                </a:cubicBezTo>
                <a:cubicBezTo>
                  <a:pt x="32" y="57"/>
                  <a:pt x="37" y="55"/>
                  <a:pt x="39" y="53"/>
                </a:cubicBezTo>
                <a:cubicBezTo>
                  <a:pt x="40" y="53"/>
                  <a:pt x="40" y="53"/>
                  <a:pt x="40" y="53"/>
                </a:cubicBezTo>
                <a:cubicBezTo>
                  <a:pt x="40" y="67"/>
                  <a:pt x="40" y="67"/>
                  <a:pt x="40" y="67"/>
                </a:cubicBezTo>
                <a:cubicBezTo>
                  <a:pt x="46" y="83"/>
                  <a:pt x="46" y="83"/>
                  <a:pt x="46" y="83"/>
                </a:cubicBezTo>
                <a:cubicBezTo>
                  <a:pt x="50" y="67"/>
                  <a:pt x="50" y="67"/>
                  <a:pt x="50" y="67"/>
                </a:cubicBezTo>
                <a:cubicBezTo>
                  <a:pt x="48" y="64"/>
                  <a:pt x="48" y="64"/>
                  <a:pt x="48" y="64"/>
                </a:cubicBezTo>
                <a:cubicBezTo>
                  <a:pt x="49" y="60"/>
                  <a:pt x="49" y="60"/>
                  <a:pt x="49" y="60"/>
                </a:cubicBezTo>
                <a:cubicBezTo>
                  <a:pt x="56" y="60"/>
                  <a:pt x="56" y="60"/>
                  <a:pt x="56" y="60"/>
                </a:cubicBezTo>
                <a:cubicBezTo>
                  <a:pt x="58" y="64"/>
                  <a:pt x="58" y="64"/>
                  <a:pt x="58" y="64"/>
                </a:cubicBezTo>
                <a:cubicBezTo>
                  <a:pt x="56" y="67"/>
                  <a:pt x="56" y="67"/>
                  <a:pt x="56" y="67"/>
                </a:cubicBezTo>
                <a:cubicBezTo>
                  <a:pt x="59" y="83"/>
                  <a:pt x="59" y="83"/>
                  <a:pt x="59" y="83"/>
                </a:cubicBezTo>
                <a:cubicBezTo>
                  <a:pt x="65" y="68"/>
                  <a:pt x="65" y="68"/>
                  <a:pt x="65" y="68"/>
                </a:cubicBezTo>
                <a:cubicBezTo>
                  <a:pt x="66" y="54"/>
                  <a:pt x="66" y="54"/>
                  <a:pt x="66" y="54"/>
                </a:cubicBezTo>
                <a:cubicBezTo>
                  <a:pt x="69" y="56"/>
                  <a:pt x="72" y="58"/>
                  <a:pt x="74" y="59"/>
                </a:cubicBezTo>
                <a:cubicBezTo>
                  <a:pt x="75" y="73"/>
                  <a:pt x="75" y="73"/>
                  <a:pt x="75" y="73"/>
                </a:cubicBezTo>
                <a:cubicBezTo>
                  <a:pt x="70" y="73"/>
                  <a:pt x="70" y="73"/>
                  <a:pt x="70" y="73"/>
                </a:cubicBezTo>
                <a:cubicBezTo>
                  <a:pt x="69" y="74"/>
                  <a:pt x="69" y="74"/>
                  <a:pt x="69" y="74"/>
                </a:cubicBezTo>
                <a:cubicBezTo>
                  <a:pt x="74" y="79"/>
                  <a:pt x="74" y="79"/>
                  <a:pt x="74" y="79"/>
                </a:cubicBezTo>
                <a:cubicBezTo>
                  <a:pt x="72" y="81"/>
                  <a:pt x="67" y="91"/>
                  <a:pt x="63" y="98"/>
                </a:cubicBezTo>
                <a:cubicBezTo>
                  <a:pt x="63" y="98"/>
                  <a:pt x="63" y="98"/>
                  <a:pt x="63" y="98"/>
                </a:cubicBezTo>
                <a:cubicBezTo>
                  <a:pt x="63" y="98"/>
                  <a:pt x="63" y="98"/>
                  <a:pt x="63" y="98"/>
                </a:cubicBezTo>
                <a:cubicBezTo>
                  <a:pt x="62" y="100"/>
                  <a:pt x="62" y="101"/>
                  <a:pt x="61" y="102"/>
                </a:cubicBezTo>
                <a:cubicBezTo>
                  <a:pt x="62" y="101"/>
                  <a:pt x="63" y="101"/>
                  <a:pt x="63" y="100"/>
                </a:cubicBezTo>
                <a:cubicBezTo>
                  <a:pt x="69" y="92"/>
                  <a:pt x="75" y="79"/>
                  <a:pt x="76" y="79"/>
                </a:cubicBezTo>
                <a:cubicBezTo>
                  <a:pt x="76" y="78"/>
                  <a:pt x="76" y="78"/>
                  <a:pt x="76" y="78"/>
                </a:cubicBezTo>
                <a:cubicBezTo>
                  <a:pt x="72" y="75"/>
                  <a:pt x="72" y="75"/>
                  <a:pt x="72" y="75"/>
                </a:cubicBezTo>
                <a:cubicBezTo>
                  <a:pt x="77" y="76"/>
                  <a:pt x="77" y="76"/>
                  <a:pt x="77" y="76"/>
                </a:cubicBezTo>
                <a:cubicBezTo>
                  <a:pt x="75" y="59"/>
                  <a:pt x="75" y="59"/>
                  <a:pt x="75" y="59"/>
                </a:cubicBezTo>
                <a:cubicBezTo>
                  <a:pt x="98" y="67"/>
                  <a:pt x="98" y="67"/>
                  <a:pt x="98" y="67"/>
                </a:cubicBezTo>
                <a:cubicBezTo>
                  <a:pt x="103" y="77"/>
                  <a:pt x="103" y="90"/>
                  <a:pt x="103" y="104"/>
                </a:cubicBezTo>
                <a:cubicBezTo>
                  <a:pt x="85" y="104"/>
                  <a:pt x="85" y="104"/>
                  <a:pt x="85" y="104"/>
                </a:cubicBezTo>
                <a:cubicBezTo>
                  <a:pt x="85" y="91"/>
                  <a:pt x="85" y="91"/>
                  <a:pt x="85" y="91"/>
                </a:cubicBezTo>
                <a:cubicBezTo>
                  <a:pt x="84" y="92"/>
                  <a:pt x="84" y="92"/>
                  <a:pt x="84" y="92"/>
                </a:cubicBezTo>
                <a:cubicBezTo>
                  <a:pt x="80" y="104"/>
                  <a:pt x="80" y="104"/>
                  <a:pt x="80" y="104"/>
                </a:cubicBezTo>
                <a:cubicBezTo>
                  <a:pt x="56" y="104"/>
                  <a:pt x="56" y="104"/>
                  <a:pt x="56" y="104"/>
                </a:cubicBezTo>
                <a:cubicBezTo>
                  <a:pt x="50" y="104"/>
                  <a:pt x="50" y="104"/>
                  <a:pt x="50" y="104"/>
                </a:cubicBezTo>
                <a:cubicBezTo>
                  <a:pt x="25" y="104"/>
                  <a:pt x="25" y="104"/>
                  <a:pt x="25" y="104"/>
                </a:cubicBezTo>
                <a:cubicBezTo>
                  <a:pt x="21" y="92"/>
                  <a:pt x="21" y="92"/>
                  <a:pt x="21" y="92"/>
                </a:cubicBezTo>
                <a:cubicBezTo>
                  <a:pt x="20" y="91"/>
                  <a:pt x="20" y="91"/>
                  <a:pt x="20" y="91"/>
                </a:cubicBezTo>
                <a:cubicBezTo>
                  <a:pt x="20" y="104"/>
                  <a:pt x="20" y="104"/>
                  <a:pt x="20" y="104"/>
                </a:cubicBezTo>
                <a:cubicBezTo>
                  <a:pt x="0" y="104"/>
                  <a:pt x="0" y="104"/>
                  <a:pt x="0" y="104"/>
                </a:cubicBezTo>
                <a:cubicBezTo>
                  <a:pt x="0" y="86"/>
                  <a:pt x="1" y="74"/>
                  <a:pt x="5" y="67"/>
                </a:cubicBezTo>
                <a:close/>
              </a:path>
            </a:pathLst>
          </a:custGeom>
          <a:solidFill>
            <a:srgbClr val="595959"/>
          </a:solidFill>
          <a:ln w="9525">
            <a:noFill/>
          </a:ln>
        </p:spPr>
        <p:txBody>
          <a:bodyPr/>
          <a:p>
            <a:endParaRPr lang="zh-CN" altLang="en-US"/>
          </a:p>
        </p:txBody>
      </p:sp>
      <p:sp>
        <p:nvSpPr>
          <p:cNvPr id="2" name="矩形 1"/>
          <p:cNvSpPr/>
          <p:nvPr/>
        </p:nvSpPr>
        <p:spPr>
          <a:xfrm>
            <a:off x="6169660" y="299085"/>
            <a:ext cx="4286885" cy="716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操作人员变更后请及时变更系统内操作人员信息</a:t>
            </a:r>
            <a:endParaRPr lang="zh-CN" altLang="en-US"/>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930"/>
                                        </p:tgtEl>
                                        <p:attrNameLst>
                                          <p:attrName>style.visibility</p:attrName>
                                        </p:attrNameLst>
                                      </p:cBhvr>
                                      <p:to>
                                        <p:strVal val="visible"/>
                                      </p:to>
                                    </p:set>
                                    <p:anim calcmode="lin" valueType="num">
                                      <p:cBhvr additive="base">
                                        <p:cTn id="7" dur="500" fill="hold"/>
                                        <p:tgtEl>
                                          <p:spTgt spid="38930"/>
                                        </p:tgtEl>
                                        <p:attrNameLst>
                                          <p:attrName>ppt_x</p:attrName>
                                        </p:attrNameLst>
                                      </p:cBhvr>
                                      <p:tavLst>
                                        <p:tav tm="0">
                                          <p:val>
                                            <p:strVal val="#ppt_x"/>
                                          </p:val>
                                        </p:tav>
                                        <p:tav tm="100000">
                                          <p:val>
                                            <p:strVal val="#ppt_x"/>
                                          </p:val>
                                        </p:tav>
                                      </p:tavLst>
                                    </p:anim>
                                    <p:anim calcmode="lin" valueType="num">
                                      <p:cBhvr additive="base">
                                        <p:cTn id="8" dur="500" fill="hold"/>
                                        <p:tgtEl>
                                          <p:spTgt spid="38930"/>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childTnLst>
                                    <p:set>
                                      <p:cBhvr>
                                        <p:cTn id="10" dur="1" fill="hold">
                                          <p:stCondLst>
                                            <p:cond delay="0"/>
                                          </p:stCondLst>
                                        </p:cTn>
                                        <p:tgtEl>
                                          <p:spTgt spid="38939"/>
                                        </p:tgtEl>
                                        <p:attrNameLst>
                                          <p:attrName>style.visibility</p:attrName>
                                        </p:attrNameLst>
                                      </p:cBhvr>
                                      <p:to>
                                        <p:strVal val="visible"/>
                                      </p:to>
                                    </p:set>
                                    <p:anim calcmode="lin" valueType="num">
                                      <p:cBhvr additive="base">
                                        <p:cTn id="11" dur="500" fill="hold"/>
                                        <p:tgtEl>
                                          <p:spTgt spid="38939"/>
                                        </p:tgtEl>
                                        <p:attrNameLst>
                                          <p:attrName>ppt_x</p:attrName>
                                        </p:attrNameLst>
                                      </p:cBhvr>
                                      <p:tavLst>
                                        <p:tav tm="0">
                                          <p:val>
                                            <p:strVal val="#ppt_x"/>
                                          </p:val>
                                        </p:tav>
                                        <p:tav tm="100000">
                                          <p:val>
                                            <p:strVal val="#ppt_x"/>
                                          </p:val>
                                        </p:tav>
                                      </p:tavLst>
                                    </p:anim>
                                    <p:anim calcmode="lin" valueType="num">
                                      <p:cBhvr additive="base">
                                        <p:cTn id="12" dur="500" fill="hold"/>
                                        <p:tgtEl>
                                          <p:spTgt spid="3893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632"/>
                                        </p:tgtEl>
                                        <p:attrNameLst>
                                          <p:attrName>style.visibility</p:attrName>
                                        </p:attrNameLst>
                                      </p:cBhvr>
                                      <p:to>
                                        <p:strVal val="visible"/>
                                      </p:to>
                                    </p:set>
                                    <p:anim calcmode="lin" valueType="num">
                                      <p:cBhvr additive="base">
                                        <p:cTn id="15" dur="500" fill="hold"/>
                                        <p:tgtEl>
                                          <p:spTgt spid="26632"/>
                                        </p:tgtEl>
                                        <p:attrNameLst>
                                          <p:attrName>ppt_x</p:attrName>
                                        </p:attrNameLst>
                                      </p:cBhvr>
                                      <p:tavLst>
                                        <p:tav tm="0">
                                          <p:val>
                                            <p:strVal val="#ppt_x"/>
                                          </p:val>
                                        </p:tav>
                                        <p:tav tm="100000">
                                          <p:val>
                                            <p:strVal val="#ppt_x"/>
                                          </p:val>
                                        </p:tav>
                                      </p:tavLst>
                                    </p:anim>
                                    <p:anim calcmode="lin" valueType="num">
                                      <p:cBhvr additive="base">
                                        <p:cTn id="16" dur="500" fill="hold"/>
                                        <p:tgtEl>
                                          <p:spTgt spid="2663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8933"/>
                                        </p:tgtEl>
                                        <p:attrNameLst>
                                          <p:attrName>style.visibility</p:attrName>
                                        </p:attrNameLst>
                                      </p:cBhvr>
                                      <p:to>
                                        <p:strVal val="visible"/>
                                      </p:to>
                                    </p:set>
                                    <p:anim calcmode="lin" valueType="num">
                                      <p:cBhvr additive="base">
                                        <p:cTn id="21" dur="500" fill="hold"/>
                                        <p:tgtEl>
                                          <p:spTgt spid="38933"/>
                                        </p:tgtEl>
                                        <p:attrNameLst>
                                          <p:attrName>ppt_x</p:attrName>
                                        </p:attrNameLst>
                                      </p:cBhvr>
                                      <p:tavLst>
                                        <p:tav tm="0">
                                          <p:val>
                                            <p:strVal val="#ppt_x"/>
                                          </p:val>
                                        </p:tav>
                                        <p:tav tm="100000">
                                          <p:val>
                                            <p:strVal val="#ppt_x"/>
                                          </p:val>
                                        </p:tav>
                                      </p:tavLst>
                                    </p:anim>
                                    <p:anim calcmode="lin" valueType="num">
                                      <p:cBhvr additive="base">
                                        <p:cTn id="22" dur="500" fill="hold"/>
                                        <p:tgtEl>
                                          <p:spTgt spid="389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14" grpId="0"/>
      <p:bldP spid="38939" grpId="0"/>
      <p:bldP spid="38939"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9937" name="组合 37"/>
          <p:cNvGrpSpPr/>
          <p:nvPr/>
        </p:nvGrpSpPr>
        <p:grpSpPr>
          <a:xfrm rot="2837432">
            <a:off x="-1593850" y="-763587"/>
            <a:ext cx="4225925" cy="3054350"/>
            <a:chOff x="569602" y="-921225"/>
            <a:chExt cx="11136187" cy="8047838"/>
          </a:xfrm>
        </p:grpSpPr>
        <p:sp>
          <p:nvSpPr>
            <p:cNvPr id="39" name="椭圆 38"/>
            <p:cNvSpPr/>
            <p:nvPr/>
          </p:nvSpPr>
          <p:spPr>
            <a:xfrm>
              <a:off x="9802410" y="4632554"/>
              <a:ext cx="1895077" cy="189065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40" name="椭圆 39"/>
            <p:cNvSpPr/>
            <p:nvPr/>
          </p:nvSpPr>
          <p:spPr>
            <a:xfrm>
              <a:off x="2690292" y="-723044"/>
              <a:ext cx="3643735" cy="364327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41" name="椭圆 40"/>
            <p:cNvSpPr/>
            <p:nvPr/>
          </p:nvSpPr>
          <p:spPr>
            <a:xfrm>
              <a:off x="3112520" y="377300"/>
              <a:ext cx="5208323" cy="364327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46" name="椭圆 45"/>
            <p:cNvSpPr/>
            <p:nvPr/>
          </p:nvSpPr>
          <p:spPr>
            <a:xfrm>
              <a:off x="5156726" y="-922419"/>
              <a:ext cx="5630844" cy="56301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47" name="椭圆 46"/>
            <p:cNvSpPr/>
            <p:nvPr/>
          </p:nvSpPr>
          <p:spPr>
            <a:xfrm>
              <a:off x="3282229" y="816907"/>
              <a:ext cx="5635029" cy="5634323"/>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48" name="椭圆 47"/>
            <p:cNvSpPr/>
            <p:nvPr/>
          </p:nvSpPr>
          <p:spPr>
            <a:xfrm>
              <a:off x="4920550" y="3011501"/>
              <a:ext cx="4116457" cy="4120125"/>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49" name="椭圆 48"/>
            <p:cNvSpPr/>
            <p:nvPr/>
          </p:nvSpPr>
          <p:spPr>
            <a:xfrm>
              <a:off x="1155161" y="355509"/>
              <a:ext cx="924528" cy="924415"/>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50" name="椭圆 49"/>
            <p:cNvSpPr/>
            <p:nvPr/>
          </p:nvSpPr>
          <p:spPr>
            <a:xfrm>
              <a:off x="568281" y="4018215"/>
              <a:ext cx="2338517" cy="2342405"/>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grpSp>
      <p:grpSp>
        <p:nvGrpSpPr>
          <p:cNvPr id="39946" name="组合 59"/>
          <p:cNvGrpSpPr/>
          <p:nvPr/>
        </p:nvGrpSpPr>
        <p:grpSpPr>
          <a:xfrm rot="6604501">
            <a:off x="8855075" y="5259388"/>
            <a:ext cx="4376738" cy="3341687"/>
            <a:chOff x="1164752" y="-921225"/>
            <a:chExt cx="10541037" cy="8047838"/>
          </a:xfrm>
        </p:grpSpPr>
        <p:sp>
          <p:nvSpPr>
            <p:cNvPr id="61" name="椭圆 60"/>
            <p:cNvSpPr/>
            <p:nvPr/>
          </p:nvSpPr>
          <p:spPr>
            <a:xfrm>
              <a:off x="9806745" y="4636877"/>
              <a:ext cx="1892571" cy="1892485"/>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2" name="椭圆 61"/>
            <p:cNvSpPr/>
            <p:nvPr/>
          </p:nvSpPr>
          <p:spPr>
            <a:xfrm>
              <a:off x="2692109" y="-723826"/>
              <a:ext cx="3643673" cy="3643509"/>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3" name="椭圆 62"/>
            <p:cNvSpPr/>
            <p:nvPr/>
          </p:nvSpPr>
          <p:spPr>
            <a:xfrm>
              <a:off x="3121760" y="380228"/>
              <a:ext cx="5207433" cy="3643509"/>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4" name="椭圆 63"/>
            <p:cNvSpPr/>
            <p:nvPr/>
          </p:nvSpPr>
          <p:spPr>
            <a:xfrm>
              <a:off x="5154984" y="-913340"/>
              <a:ext cx="5631829" cy="5631573"/>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5" name="椭圆 64"/>
            <p:cNvSpPr/>
            <p:nvPr/>
          </p:nvSpPr>
          <p:spPr>
            <a:xfrm>
              <a:off x="3287999" y="818994"/>
              <a:ext cx="5631829" cy="5627751"/>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6" name="椭圆 65"/>
            <p:cNvSpPr/>
            <p:nvPr/>
          </p:nvSpPr>
          <p:spPr>
            <a:xfrm>
              <a:off x="4926367" y="3016567"/>
              <a:ext cx="4117771" cy="4117588"/>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7" name="椭圆 66"/>
            <p:cNvSpPr/>
            <p:nvPr/>
          </p:nvSpPr>
          <p:spPr>
            <a:xfrm>
              <a:off x="1160488" y="358772"/>
              <a:ext cx="925256" cy="92903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grpSp>
      <p:grpSp>
        <p:nvGrpSpPr>
          <p:cNvPr id="27652" name="组合 1"/>
          <p:cNvGrpSpPr/>
          <p:nvPr/>
        </p:nvGrpSpPr>
        <p:grpSpPr>
          <a:xfrm>
            <a:off x="1525588" y="1422400"/>
            <a:ext cx="4348162" cy="5154613"/>
            <a:chOff x="338528" y="1671329"/>
            <a:chExt cx="3830855" cy="4934205"/>
          </a:xfrm>
        </p:grpSpPr>
        <p:sp>
          <p:nvSpPr>
            <p:cNvPr id="42" name="矩形 41"/>
            <p:cNvSpPr/>
            <p:nvPr/>
          </p:nvSpPr>
          <p:spPr>
            <a:xfrm>
              <a:off x="338528" y="1671329"/>
              <a:ext cx="3830855" cy="4934205"/>
            </a:xfrm>
            <a:prstGeom prst="rect">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57" name="矩形 56"/>
            <p:cNvSpPr/>
            <p:nvPr/>
          </p:nvSpPr>
          <p:spPr>
            <a:xfrm>
              <a:off x="439230" y="2225991"/>
              <a:ext cx="3349725" cy="1635111"/>
            </a:xfrm>
            <a:prstGeom prst="rect">
              <a:avLst/>
            </a:prstGeom>
          </p:spPr>
          <p:txBody>
            <a:bodyPr>
              <a:spAutoFit/>
            </a:bodyPr>
            <a:lstStyle/>
            <a:p>
              <a:pPr marL="0" marR="0" lvl="0" indent="0" algn="l" defTabSz="914400" rtl="0" eaLnBrk="1" fontAlgn="auto" latinLnBrk="0" hangingPunct="1">
                <a:lnSpc>
                  <a:spcPct val="250000"/>
                </a:lnSpc>
                <a:spcBef>
                  <a:spcPct val="0"/>
                </a:spcBef>
                <a:spcAft>
                  <a:spcPct val="0"/>
                </a:spcAft>
                <a:buClrTx/>
                <a:buSzTx/>
                <a:buFontTx/>
                <a:buNone/>
                <a:defRPr/>
              </a:pPr>
              <a:r>
                <a:rPr kumimoji="0" lang="en-US" altLang="zh-CN" sz="14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       </a:t>
              </a:r>
              <a:r>
                <a:rPr kumimoji="0" lang="zh-CN" altLang="en-US" sz="14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增加</a:t>
              </a:r>
              <a:r>
                <a:rPr kumimoji="0" lang="zh-CN" altLang="zh-CN" sz="14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启用</a:t>
              </a:r>
              <a:r>
                <a:rPr kumimoji="0" lang="zh-CN" altLang="en-US" sz="14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或必须启用</a:t>
              </a:r>
              <a:r>
                <a:rPr kumimoji="0" lang="zh-CN" altLang="zh-CN" sz="14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人证比对的设置。</a:t>
              </a:r>
              <a:r>
                <a:rPr kumimoji="0" lang="zh-CN" altLang="en-US" sz="14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a:t>
              </a:r>
              <a:r>
                <a:rPr kumimoji="0" lang="zh-CN" altLang="en-US" sz="1400" b="1" i="0" u="none" strike="noStrike" kern="1200" cap="none" spc="0" normalizeH="0" baseline="0" noProof="1">
                  <a:ln>
                    <a:noFill/>
                  </a:ln>
                  <a:solidFill>
                    <a:schemeClr val="accent4">
                      <a:lumMod val="40000"/>
                      <a:lumOff val="60000"/>
                    </a:schemeClr>
                  </a:solidFill>
                  <a:effectLst/>
                  <a:uLnTx/>
                  <a:uFillTx/>
                  <a:latin typeface="微软雅黑" panose="020B0503020204020204" pitchFamily="34" charset="-122"/>
                  <a:ea typeface="微软雅黑" panose="020B0503020204020204" pitchFamily="34" charset="-122"/>
                  <a:cs typeface="+mn-cs"/>
                </a:rPr>
                <a:t>关于人证比对可在参数设置功能中点击下载详细说明文档</a:t>
              </a:r>
              <a:r>
                <a:rPr kumimoji="0" lang="zh-CN" altLang="en-US" sz="14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a:t>
              </a:r>
              <a:r>
                <a:rPr kumimoji="0" lang="zh-CN" altLang="zh-CN" sz="14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a:t>
              </a:r>
              <a:endParaRPr kumimoji="0" lang="zh-CN" altLang="zh-CN" sz="14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grpSp>
        <p:nvGrpSpPr>
          <p:cNvPr id="27653" name="组合 3"/>
          <p:cNvGrpSpPr/>
          <p:nvPr/>
        </p:nvGrpSpPr>
        <p:grpSpPr>
          <a:xfrm>
            <a:off x="1639888" y="1681163"/>
            <a:ext cx="8496300" cy="4838700"/>
            <a:chOff x="-127212" y="3657514"/>
            <a:chExt cx="8003052" cy="5081951"/>
          </a:xfrm>
        </p:grpSpPr>
        <p:sp>
          <p:nvSpPr>
            <p:cNvPr id="39958" name="Freeform 41"/>
            <p:cNvSpPr>
              <a:spLocks noEditPoints="1"/>
            </p:cNvSpPr>
            <p:nvPr/>
          </p:nvSpPr>
          <p:spPr>
            <a:xfrm>
              <a:off x="7580065" y="3657514"/>
              <a:ext cx="295775" cy="337392"/>
            </a:xfrm>
            <a:custGeom>
              <a:avLst/>
              <a:gdLst/>
              <a:ahLst/>
              <a:cxnLst>
                <a:cxn ang="0">
                  <a:pos x="619919752" y="1136357343"/>
                </a:cxn>
                <a:cxn ang="0">
                  <a:pos x="706705067" y="1000490288"/>
                </a:cxn>
                <a:cxn ang="0">
                  <a:pos x="694307165" y="926380026"/>
                </a:cxn>
                <a:cxn ang="0">
                  <a:pos x="533130916" y="778159503"/>
                </a:cxn>
                <a:cxn ang="0">
                  <a:pos x="471137885" y="765806036"/>
                </a:cxn>
                <a:cxn ang="0">
                  <a:pos x="371951147" y="827566344"/>
                </a:cxn>
                <a:cxn ang="0">
                  <a:pos x="210771378" y="432311616"/>
                </a:cxn>
                <a:cxn ang="0">
                  <a:pos x="322356018" y="382904775"/>
                </a:cxn>
                <a:cxn ang="0">
                  <a:pos x="334757441" y="308794514"/>
                </a:cxn>
                <a:cxn ang="0">
                  <a:pos x="272764409" y="98813682"/>
                </a:cxn>
                <a:cxn ang="0">
                  <a:pos x="223169280" y="49406841"/>
                </a:cxn>
                <a:cxn ang="0">
                  <a:pos x="49595129" y="74110262"/>
                </a:cxn>
                <a:cxn ang="0">
                  <a:pos x="0" y="123517103"/>
                </a:cxn>
                <a:cxn ang="0">
                  <a:pos x="533130916" y="1161060764"/>
                </a:cxn>
                <a:cxn ang="0">
                  <a:pos x="619919752" y="1136357343"/>
                </a:cxn>
                <a:cxn ang="0">
                  <a:pos x="557926721" y="654642401"/>
                </a:cxn>
                <a:cxn ang="0">
                  <a:pos x="396746951" y="654642401"/>
                </a:cxn>
                <a:cxn ang="0">
                  <a:pos x="396746951" y="617585513"/>
                </a:cxn>
                <a:cxn ang="0">
                  <a:pos x="495933689" y="469364990"/>
                </a:cxn>
                <a:cxn ang="0">
                  <a:pos x="520733014" y="395254728"/>
                </a:cxn>
                <a:cxn ang="0">
                  <a:pos x="508331591" y="370551308"/>
                </a:cxn>
                <a:cxn ang="0">
                  <a:pos x="495933689" y="382904775"/>
                </a:cxn>
                <a:cxn ang="0">
                  <a:pos x="483535787" y="444661569"/>
                </a:cxn>
                <a:cxn ang="0">
                  <a:pos x="421542755" y="444661569"/>
                </a:cxn>
                <a:cxn ang="0">
                  <a:pos x="421542755" y="382904775"/>
                </a:cxn>
                <a:cxn ang="0">
                  <a:pos x="520733014" y="321144467"/>
                </a:cxn>
                <a:cxn ang="0">
                  <a:pos x="582722525" y="345847887"/>
                </a:cxn>
                <a:cxn ang="0">
                  <a:pos x="582722525" y="419958149"/>
                </a:cxn>
                <a:cxn ang="0">
                  <a:pos x="582722525" y="457015037"/>
                </a:cxn>
                <a:cxn ang="0">
                  <a:pos x="471137885" y="617585513"/>
                </a:cxn>
                <a:cxn ang="0">
                  <a:pos x="570324623" y="617585513"/>
                </a:cxn>
                <a:cxn ang="0">
                  <a:pos x="557926721" y="654642401"/>
                </a:cxn>
                <a:cxn ang="0">
                  <a:pos x="781096000" y="617585513"/>
                </a:cxn>
                <a:cxn ang="0">
                  <a:pos x="743902294" y="617585513"/>
                </a:cxn>
                <a:cxn ang="0">
                  <a:pos x="743902294" y="654642401"/>
                </a:cxn>
                <a:cxn ang="0">
                  <a:pos x="669511360" y="654642401"/>
                </a:cxn>
                <a:cxn ang="0">
                  <a:pos x="669511360" y="617585513"/>
                </a:cxn>
                <a:cxn ang="0">
                  <a:pos x="570324623" y="617585513"/>
                </a:cxn>
                <a:cxn ang="0">
                  <a:pos x="582722525" y="568178672"/>
                </a:cxn>
                <a:cxn ang="0">
                  <a:pos x="681909263" y="321144467"/>
                </a:cxn>
                <a:cxn ang="0">
                  <a:pos x="781096000" y="321144467"/>
                </a:cxn>
                <a:cxn ang="0">
                  <a:pos x="756300196" y="568178672"/>
                </a:cxn>
                <a:cxn ang="0">
                  <a:pos x="781096000" y="568178672"/>
                </a:cxn>
                <a:cxn ang="0">
                  <a:pos x="781096000" y="617585513"/>
                </a:cxn>
                <a:cxn ang="0">
                  <a:pos x="681909263" y="568178672"/>
                </a:cxn>
                <a:cxn ang="0">
                  <a:pos x="644715556" y="568178672"/>
                </a:cxn>
                <a:cxn ang="0">
                  <a:pos x="694307165" y="432311616"/>
                </a:cxn>
                <a:cxn ang="0">
                  <a:pos x="681909263" y="568178672"/>
                </a:cxn>
                <a:cxn ang="0">
                  <a:pos x="533130916" y="0"/>
                </a:cxn>
                <a:cxn ang="0">
                  <a:pos x="892680640" y="148220523"/>
                </a:cxn>
                <a:cxn ang="0">
                  <a:pos x="1041462507" y="506421878"/>
                </a:cxn>
                <a:cxn ang="0">
                  <a:pos x="892680640" y="876973185"/>
                </a:cxn>
                <a:cxn ang="0">
                  <a:pos x="805895326" y="938729979"/>
                </a:cxn>
                <a:cxn ang="0">
                  <a:pos x="781096000" y="901676606"/>
                </a:cxn>
                <a:cxn ang="0">
                  <a:pos x="731504392" y="852269765"/>
                </a:cxn>
                <a:cxn ang="0">
                  <a:pos x="818293228" y="790509456"/>
                </a:cxn>
                <a:cxn ang="0">
                  <a:pos x="929877868" y="506421878"/>
                </a:cxn>
                <a:cxn ang="0">
                  <a:pos x="818293228" y="234684252"/>
                </a:cxn>
                <a:cxn ang="0">
                  <a:pos x="533130916" y="123517103"/>
                </a:cxn>
                <a:cxn ang="0">
                  <a:pos x="384349049" y="148220523"/>
                </a:cxn>
                <a:cxn ang="0">
                  <a:pos x="359553245" y="74110262"/>
                </a:cxn>
                <a:cxn ang="0">
                  <a:pos x="347155343" y="37056888"/>
                </a:cxn>
                <a:cxn ang="0">
                  <a:pos x="533130916" y="0"/>
                </a:cxn>
              </a:cxnLst>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w="9525">
              <a:noFill/>
            </a:ln>
          </p:spPr>
          <p:txBody>
            <a:bodyPr/>
            <a:p>
              <a:endParaRPr lang="zh-CN" altLang="en-US"/>
            </a:p>
          </p:txBody>
        </p:sp>
        <p:sp>
          <p:nvSpPr>
            <p:cNvPr id="39959" name="文本框 57"/>
            <p:cNvSpPr txBox="1"/>
            <p:nvPr/>
          </p:nvSpPr>
          <p:spPr>
            <a:xfrm>
              <a:off x="-127212" y="5914740"/>
              <a:ext cx="2475148" cy="355519"/>
            </a:xfrm>
            <a:prstGeom prst="rect">
              <a:avLst/>
            </a:prstGeom>
            <a:noFill/>
            <a:ln w="9525">
              <a:noFill/>
            </a:ln>
          </p:spPr>
          <p:txBody>
            <a:bodyPr wrap="none" anchor="t" anchorCtr="0">
              <a:spAutoFit/>
            </a:bodyPr>
            <a:p>
              <a:r>
                <a:rPr lang="en-US" altLang="zh-CN" sz="1600" b="1" dirty="0">
                  <a:solidFill>
                    <a:schemeClr val="bg1"/>
                  </a:solidFill>
                  <a:latin typeface="微软雅黑" panose="020B0503020204020204" pitchFamily="34" charset="-122"/>
                  <a:ea typeface="微软雅黑" panose="020B0503020204020204" pitchFamily="34" charset="-122"/>
                </a:rPr>
                <a:t>4.</a:t>
              </a:r>
              <a:r>
                <a:rPr lang="zh-CN" altLang="en-US" sz="1600" b="1" dirty="0">
                  <a:solidFill>
                    <a:schemeClr val="bg1"/>
                  </a:solidFill>
                  <a:latin typeface="微软雅黑" panose="020B0503020204020204" pitchFamily="34" charset="-122"/>
                  <a:ea typeface="微软雅黑" panose="020B0503020204020204" pitchFamily="34" charset="-122"/>
                </a:rPr>
                <a:t>资金控制与品目筛选功能</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59" name="矩形 58"/>
            <p:cNvSpPr/>
            <p:nvPr/>
          </p:nvSpPr>
          <p:spPr>
            <a:xfrm>
              <a:off x="-70389" y="6270183"/>
              <a:ext cx="3545447" cy="2469282"/>
            </a:xfrm>
            <a:prstGeom prst="rect">
              <a:avLst/>
            </a:prstGeom>
          </p:spPr>
          <p:txBody>
            <a:bodyPr>
              <a:spAutoFit/>
            </a:bodyPr>
            <a:lstStyle/>
            <a:p>
              <a:pPr marL="0" marR="0" lvl="0" indent="0" algn="l" defTabSz="914400" rtl="0" eaLnBrk="1" fontAlgn="auto" latinLnBrk="0" hangingPunct="1">
                <a:lnSpc>
                  <a:spcPct val="210000"/>
                </a:lnSpc>
                <a:spcBef>
                  <a:spcPct val="0"/>
                </a:spcBef>
                <a:spcAft>
                  <a:spcPct val="0"/>
                </a:spcAft>
                <a:buClrTx/>
                <a:buSzTx/>
                <a:buFontTx/>
                <a:buNone/>
                <a:defRPr/>
              </a:pPr>
              <a:r>
                <a:rPr kumimoji="0" lang="en-US" altLang="zh-CN" sz="1400" b="1" i="0" u="none" strike="noStrike" kern="1200" cap="none" spc="0" normalizeH="0" baseline="0" noProof="1">
                  <a:ln>
                    <a:noFill/>
                  </a:ln>
                  <a:solidFill>
                    <a:schemeClr val="bg1"/>
                  </a:solidFill>
                  <a:effectLst/>
                  <a:uLnTx/>
                  <a:uFillTx/>
                  <a:latin typeface="+mj-ea"/>
                  <a:ea typeface="+mj-ea"/>
                  <a:cs typeface="+mn-cs"/>
                </a:rPr>
                <a:t>       </a:t>
              </a:r>
              <a:r>
                <a:rPr kumimoji="0" lang="zh-CN" altLang="en-US" sz="1400" b="1" i="0" u="none" strike="noStrike" kern="1200" cap="none" spc="0" normalizeH="0" baseline="0" noProof="1">
                  <a:ln>
                    <a:noFill/>
                  </a:ln>
                  <a:solidFill>
                    <a:schemeClr val="bg1"/>
                  </a:solidFill>
                  <a:effectLst/>
                  <a:uLnTx/>
                  <a:uFillTx/>
                  <a:latin typeface="+mj-ea"/>
                  <a:ea typeface="+mj-ea"/>
                  <a:cs typeface="+mn-cs"/>
                </a:rPr>
                <a:t> 一、区县管理用户</a:t>
              </a:r>
              <a:r>
                <a:rPr kumimoji="0" lang="zh-CN" altLang="en-US" sz="1400" b="1" i="0" u="none" strike="noStrike" kern="1200" cap="none" spc="0" normalizeH="0" baseline="0" noProof="1">
                  <a:ln>
                    <a:noFill/>
                  </a:ln>
                  <a:solidFill>
                    <a:schemeClr val="accent4">
                      <a:lumMod val="40000"/>
                      <a:lumOff val="60000"/>
                    </a:schemeClr>
                  </a:solidFill>
                  <a:effectLst/>
                  <a:uLnTx/>
                  <a:uFillTx/>
                  <a:latin typeface="微软雅黑" panose="020B0503020204020204" pitchFamily="34" charset="-122"/>
                  <a:ea typeface="微软雅黑" panose="020B0503020204020204" pitchFamily="34" charset="-122"/>
                  <a:cs typeface="+mn-cs"/>
                </a:rPr>
                <a:t>不再具备</a:t>
              </a:r>
              <a:r>
                <a:rPr kumimoji="0" lang="zh-CN" altLang="en-US" sz="14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资金控制功能。</a:t>
              </a:r>
              <a:r>
                <a:rPr kumimoji="0" lang="zh-CN" altLang="zh-CN" sz="14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 </a:t>
              </a:r>
              <a:endParaRPr kumimoji="0" lang="en-US" altLang="zh-CN" sz="14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210000"/>
                </a:lnSpc>
                <a:spcBef>
                  <a:spcPct val="0"/>
                </a:spcBef>
                <a:spcAft>
                  <a:spcPct val="0"/>
                </a:spcAft>
                <a:buClrTx/>
                <a:buSzTx/>
                <a:buFontTx/>
                <a:buNone/>
                <a:defRPr/>
              </a:pPr>
              <a:r>
                <a:rPr kumimoji="0" lang="zh-CN" altLang="en-US" sz="14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        二、区县管理在使用</a:t>
              </a:r>
              <a:r>
                <a:rPr kumimoji="0" lang="zh-CN" altLang="zh-CN" sz="14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品目</a:t>
              </a:r>
              <a:r>
                <a:rPr kumimoji="0" lang="zh-CN" altLang="en-US" sz="14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筛选功能时</a:t>
              </a:r>
              <a:r>
                <a:rPr kumimoji="0" lang="en-US" altLang="zh-CN" sz="14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a:t>
              </a:r>
              <a:r>
                <a:rPr kumimoji="0" lang="zh-CN" altLang="zh-CN" sz="1400" b="1" i="0" u="none" strike="noStrike" kern="1200" cap="none" spc="0" normalizeH="0" baseline="0" noProof="1">
                  <a:ln>
                    <a:noFill/>
                  </a:ln>
                  <a:solidFill>
                    <a:schemeClr val="accent4">
                      <a:lumMod val="40000"/>
                      <a:lumOff val="60000"/>
                    </a:schemeClr>
                  </a:solidFill>
                  <a:effectLst/>
                  <a:uLnTx/>
                  <a:uFillTx/>
                  <a:latin typeface="微软雅黑" panose="020B0503020204020204" pitchFamily="34" charset="-122"/>
                  <a:ea typeface="微软雅黑" panose="020B0503020204020204" pitchFamily="34" charset="-122"/>
                  <a:cs typeface="+mn-cs"/>
                </a:rPr>
                <a:t>增加原因</a:t>
              </a:r>
              <a:r>
                <a:rPr kumimoji="0" lang="zh-CN" altLang="en-US" sz="1400" b="1" i="0" u="none" strike="noStrike" kern="1200" cap="none" spc="0" normalizeH="0" baseline="0" noProof="1">
                  <a:ln>
                    <a:noFill/>
                  </a:ln>
                  <a:solidFill>
                    <a:schemeClr val="accent4">
                      <a:lumMod val="40000"/>
                      <a:lumOff val="60000"/>
                    </a:schemeClr>
                  </a:solidFill>
                  <a:effectLst/>
                  <a:uLnTx/>
                  <a:uFillTx/>
                  <a:latin typeface="微软雅黑" panose="020B0503020204020204" pitchFamily="34" charset="-122"/>
                  <a:ea typeface="微软雅黑" panose="020B0503020204020204" pitchFamily="34" charset="-122"/>
                  <a:cs typeface="+mn-cs"/>
                </a:rPr>
                <a:t>输入</a:t>
              </a:r>
              <a:r>
                <a:rPr kumimoji="0" lang="zh-CN" altLang="en-US" sz="14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a:t>
              </a:r>
              <a:r>
                <a:rPr kumimoji="0" lang="zh-CN" altLang="zh-CN" sz="1400" b="1" i="0" u="none" strike="noStrike" kern="1200" cap="none" spc="0" normalizeH="0" baseline="0" noProof="1">
                  <a:ln>
                    <a:noFill/>
                  </a:ln>
                  <a:solidFill>
                    <a:schemeClr val="accent4">
                      <a:lumMod val="40000"/>
                      <a:lumOff val="60000"/>
                    </a:schemeClr>
                  </a:solidFill>
                  <a:effectLst/>
                  <a:uLnTx/>
                  <a:uFillTx/>
                  <a:latin typeface="微软雅黑" panose="020B0503020204020204" pitchFamily="34" charset="-122"/>
                  <a:ea typeface="微软雅黑" panose="020B0503020204020204" pitchFamily="34" charset="-122"/>
                  <a:cs typeface="+mn-cs"/>
                </a:rPr>
                <a:t>提交时间</a:t>
              </a:r>
              <a:r>
                <a:rPr kumimoji="0" lang="zh-CN" altLang="zh-CN" sz="14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a:t>
              </a:r>
              <a:r>
                <a:rPr kumimoji="0" lang="zh-CN" altLang="en-US" sz="14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用于省级</a:t>
              </a:r>
              <a:r>
                <a:rPr kumimoji="0" lang="zh-CN" altLang="zh-CN" sz="14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管理</a:t>
              </a:r>
              <a:r>
                <a:rPr kumimoji="0" lang="zh-CN" altLang="en-US" sz="14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员审核时查看。</a:t>
              </a:r>
              <a:endParaRPr kumimoji="0" lang="zh-CN" altLang="en-US" sz="14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39961" name="矩形 15"/>
          <p:cNvSpPr/>
          <p:nvPr/>
        </p:nvSpPr>
        <p:spPr>
          <a:xfrm>
            <a:off x="26988" y="346075"/>
            <a:ext cx="1984375" cy="622300"/>
          </a:xfrm>
          <a:prstGeom prst="rect">
            <a:avLst/>
          </a:prstGeom>
          <a:noFill/>
          <a:ln w="9525">
            <a:noFill/>
          </a:ln>
        </p:spPr>
        <p:txBody>
          <a:bodyPr wrap="none" lIns="68580" tIns="34290" rIns="68580" bIns="34290" anchor="t" anchorCtr="0">
            <a:spAutoFit/>
          </a:bodyPr>
          <a:p>
            <a:r>
              <a:rPr lang="zh-CN" altLang="en-US" sz="3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升级功能</a:t>
            </a:r>
            <a:endParaRPr lang="zh-CN" altLang="zh-CN" sz="3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962" name="Rectangle 52"/>
          <p:cNvSpPr/>
          <p:nvPr/>
        </p:nvSpPr>
        <p:spPr>
          <a:xfrm>
            <a:off x="6430963" y="1803400"/>
            <a:ext cx="2835275" cy="336550"/>
          </a:xfrm>
          <a:prstGeom prst="rect">
            <a:avLst/>
          </a:prstGeom>
          <a:noFill/>
          <a:ln w="9525">
            <a:noFill/>
          </a:ln>
        </p:spPr>
        <p:txBody>
          <a:bodyPr wrap="none" lIns="0" tIns="0" rIns="0" bIns="0" anchor="t" anchorCtr="0"/>
          <a:p>
            <a:r>
              <a:rPr lang="en-US" altLang="zh-CN"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  </a:t>
            </a:r>
            <a:r>
              <a:rPr lang="zh-CN" altLang="en-US" sz="1600" b="1" dirty="0">
                <a:solidFill>
                  <a:schemeClr val="bg1"/>
                </a:solidFill>
                <a:latin typeface="微软雅黑" panose="020B0503020204020204" pitchFamily="34" charset="-122"/>
                <a:ea typeface="微软雅黑" panose="020B0503020204020204" pitchFamily="34" charset="-122"/>
              </a:rPr>
              <a:t>县管理</a:t>
            </a:r>
            <a:r>
              <a:rPr lang="en-US" altLang="zh-CN" sz="1600" b="1" dirty="0">
                <a:solidFill>
                  <a:schemeClr val="bg1"/>
                </a:solidFill>
                <a:latin typeface="微软雅黑" panose="020B0503020204020204" pitchFamily="34" charset="-122"/>
                <a:ea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rPr>
              <a:t>参数设置</a:t>
            </a:r>
            <a:endParaRPr lang="zh-CN" altLang="en-US" sz="1600" b="1" dirty="0">
              <a:solidFill>
                <a:schemeClr val="bg1"/>
              </a:solidFill>
              <a:latin typeface="微软雅黑" panose="020B0503020204020204" pitchFamily="34" charset="-122"/>
              <a:ea typeface="微软雅黑" panose="020B0503020204020204" pitchFamily="34" charset="-122"/>
            </a:endParaRPr>
          </a:p>
          <a:p>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963" name="Freeform 33"/>
          <p:cNvSpPr>
            <a:spLocks noEditPoints="1"/>
          </p:cNvSpPr>
          <p:nvPr/>
        </p:nvSpPr>
        <p:spPr>
          <a:xfrm>
            <a:off x="5380038" y="1649413"/>
            <a:ext cx="330200" cy="214312"/>
          </a:xfrm>
          <a:custGeom>
            <a:avLst/>
            <a:gdLst/>
            <a:ahLst/>
            <a:cxnLst>
              <a:cxn ang="0">
                <a:pos x="160413970" y="0"/>
              </a:cxn>
              <a:cxn ang="0">
                <a:pos x="1011841696" y="0"/>
              </a:cxn>
              <a:cxn ang="0">
                <a:pos x="1098217098" y="24688040"/>
              </a:cxn>
              <a:cxn ang="0">
                <a:pos x="579957660" y="407329819"/>
              </a:cxn>
              <a:cxn ang="0">
                <a:pos x="74038568" y="24688040"/>
              </a:cxn>
              <a:cxn ang="0">
                <a:pos x="160413970" y="0"/>
              </a:cxn>
              <a:cxn ang="0">
                <a:pos x="1159915319" y="111090909"/>
              </a:cxn>
              <a:cxn ang="0">
                <a:pos x="826747032" y="357957253"/>
              </a:cxn>
              <a:cxn ang="0">
                <a:pos x="1147574972" y="654199677"/>
              </a:cxn>
              <a:cxn ang="0">
                <a:pos x="1159915319" y="592481334"/>
              </a:cxn>
              <a:cxn ang="0">
                <a:pos x="1159915319" y="148121212"/>
              </a:cxn>
              <a:cxn ang="0">
                <a:pos x="1159915319" y="111090909"/>
              </a:cxn>
              <a:cxn ang="0">
                <a:pos x="1073539917" y="740602546"/>
              </a:cxn>
              <a:cxn ang="0">
                <a:pos x="1011841696" y="752944809"/>
              </a:cxn>
              <a:cxn ang="0">
                <a:pos x="160413970" y="752944809"/>
              </a:cxn>
              <a:cxn ang="0">
                <a:pos x="74038568" y="728256769"/>
              </a:cxn>
              <a:cxn ang="0">
                <a:pos x="419543689" y="419675596"/>
              </a:cxn>
              <a:cxn ang="0">
                <a:pos x="542940132" y="518420728"/>
              </a:cxn>
              <a:cxn ang="0">
                <a:pos x="579957660" y="543108768"/>
              </a:cxn>
              <a:cxn ang="0">
                <a:pos x="616975187" y="518420728"/>
              </a:cxn>
              <a:cxn ang="0">
                <a:pos x="740371630" y="432017859"/>
              </a:cxn>
              <a:cxn ang="0">
                <a:pos x="1073539917" y="740602546"/>
              </a:cxn>
              <a:cxn ang="0">
                <a:pos x="12340347" y="641853900"/>
              </a:cxn>
              <a:cxn ang="0">
                <a:pos x="333168287" y="357957253"/>
              </a:cxn>
              <a:cxn ang="0">
                <a:pos x="12340347" y="111090909"/>
              </a:cxn>
              <a:cxn ang="0">
                <a:pos x="0" y="148121212"/>
              </a:cxn>
              <a:cxn ang="0">
                <a:pos x="0" y="592481334"/>
              </a:cxn>
              <a:cxn ang="0">
                <a:pos x="12340347" y="641853900"/>
              </a:cxn>
            </a:cxnLst>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bg1"/>
          </a:solidFill>
          <a:ln w="9525">
            <a:noFill/>
          </a:ln>
        </p:spPr>
        <p:txBody>
          <a:bodyPr/>
          <a:p>
            <a:endParaRPr lang="zh-CN" altLang="en-US"/>
          </a:p>
        </p:txBody>
      </p:sp>
      <p:sp>
        <p:nvSpPr>
          <p:cNvPr id="27657" name="Rectangle 52"/>
          <p:cNvSpPr/>
          <p:nvPr/>
        </p:nvSpPr>
        <p:spPr>
          <a:xfrm>
            <a:off x="1693863" y="1851025"/>
            <a:ext cx="2911475" cy="288925"/>
          </a:xfrm>
          <a:prstGeom prst="rect">
            <a:avLst/>
          </a:prstGeom>
          <a:noFill/>
          <a:ln w="9525">
            <a:noFill/>
          </a:ln>
        </p:spPr>
        <p:txBody>
          <a:bodyPr wrap="none" lIns="0" tIns="0" rIns="0" bIns="0" anchor="t" anchorCtr="0"/>
          <a:p>
            <a:r>
              <a:rPr lang="en-US" altLang="zh-CN"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参数设置</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矩形 2"/>
          <p:cNvSpPr/>
          <p:nvPr/>
        </p:nvSpPr>
        <p:spPr>
          <a:xfrm>
            <a:off x="6205538" y="1422400"/>
            <a:ext cx="4348163" cy="5154613"/>
          </a:xfrm>
          <a:prstGeom prst="rect">
            <a:avLst/>
          </a:prstGeom>
          <a:solidFill>
            <a:srgbClr val="2C6A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27659" name="文本框 99"/>
          <p:cNvSpPr txBox="1"/>
          <p:nvPr/>
        </p:nvSpPr>
        <p:spPr>
          <a:xfrm>
            <a:off x="6604000" y="2401888"/>
            <a:ext cx="3360738" cy="3708400"/>
          </a:xfrm>
          <a:prstGeom prst="rect">
            <a:avLst/>
          </a:prstGeom>
          <a:noFill/>
          <a:ln w="9525">
            <a:noFill/>
          </a:ln>
        </p:spPr>
        <p:txBody>
          <a:bodyPr anchor="t" anchorCtr="0">
            <a:spAutoFit/>
          </a:bodyPr>
          <a:p>
            <a:pPr>
              <a:lnSpc>
                <a:spcPct val="240000"/>
              </a:lnSpc>
            </a:pPr>
            <a:r>
              <a:rPr lang="en-US" altLang="zh-CN" sz="1400" b="1" dirty="0">
                <a:solidFill>
                  <a:schemeClr val="bg1"/>
                </a:solidFill>
                <a:latin typeface="微软雅黑" panose="020B0503020204020204" pitchFamily="34" charset="-122"/>
                <a:ea typeface="微软雅黑" panose="020B0503020204020204" pitchFamily="34" charset="-122"/>
              </a:rPr>
              <a:t>      </a:t>
            </a:r>
            <a:r>
              <a:rPr lang="zh-CN" altLang="en-US" sz="1400" b="1" dirty="0">
                <a:solidFill>
                  <a:schemeClr val="bg1"/>
                </a:solidFill>
                <a:latin typeface="微软雅黑" panose="020B0503020204020204" pitchFamily="34" charset="-122"/>
                <a:ea typeface="微软雅黑" panose="020B0503020204020204" pitchFamily="34" charset="-122"/>
              </a:rPr>
              <a:t>由市管理用户给区县进行资金分配操作。在资金分配界面增加财政收回资金以及原因填写，有财政收回资金的，必须填写原因。对应区县当年可用中央补贴资金为：“中央补贴累计结转资金+当年分配中央补贴资金+财政返还</a:t>
            </a:r>
            <a:r>
              <a:rPr lang="en-US" altLang="zh-CN" sz="1400" b="1" dirty="0">
                <a:solidFill>
                  <a:schemeClr val="bg1"/>
                </a:solidFill>
                <a:latin typeface="微软雅黑" panose="020B0503020204020204" pitchFamily="34" charset="-122"/>
                <a:ea typeface="微软雅黑" panose="020B0503020204020204" pitchFamily="34" charset="-122"/>
              </a:rPr>
              <a:t>/</a:t>
            </a:r>
            <a:r>
              <a:rPr lang="zh-CN" altLang="en-US" sz="1400" b="1" dirty="0">
                <a:solidFill>
                  <a:schemeClr val="bg1"/>
                </a:solidFill>
                <a:latin typeface="微软雅黑" panose="020B0503020204020204" pitchFamily="34" charset="-122"/>
                <a:ea typeface="微软雅黑" panose="020B0503020204020204" pitchFamily="34" charset="-122"/>
              </a:rPr>
              <a:t>收回资金-中央补贴上年实际超录资金。</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7660" name="Rectangle 52"/>
          <p:cNvSpPr/>
          <p:nvPr/>
        </p:nvSpPr>
        <p:spPr>
          <a:xfrm>
            <a:off x="6680200" y="1892300"/>
            <a:ext cx="2911475" cy="288925"/>
          </a:xfrm>
          <a:prstGeom prst="rect">
            <a:avLst/>
          </a:prstGeom>
          <a:noFill/>
          <a:ln w="9525">
            <a:noFill/>
          </a:ln>
        </p:spPr>
        <p:txBody>
          <a:bodyPr wrap="none" lIns="0" tIns="0" rIns="0" bIns="0" anchor="t" anchorCtr="0"/>
          <a:p>
            <a:r>
              <a:rPr lang="en-US" altLang="zh-CN"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5.</a:t>
            </a: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关于资金分配</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7"/>
                                        </p:tgtEl>
                                        <p:attrNameLst>
                                          <p:attrName>style.visibility</p:attrName>
                                        </p:attrNameLst>
                                      </p:cBhvr>
                                      <p:to>
                                        <p:strVal val="visible"/>
                                      </p:to>
                                    </p:set>
                                    <p:anim calcmode="lin" valueType="num">
                                      <p:cBhvr additive="base">
                                        <p:cTn id="7" dur="500" fill="hold"/>
                                        <p:tgtEl>
                                          <p:spTgt spid="27657"/>
                                        </p:tgtEl>
                                        <p:attrNameLst>
                                          <p:attrName>ppt_x</p:attrName>
                                        </p:attrNameLst>
                                      </p:cBhvr>
                                      <p:tavLst>
                                        <p:tav tm="0">
                                          <p:val>
                                            <p:strVal val="#ppt_x"/>
                                          </p:val>
                                        </p:tav>
                                        <p:tav tm="100000">
                                          <p:val>
                                            <p:strVal val="#ppt_x"/>
                                          </p:val>
                                        </p:tav>
                                      </p:tavLst>
                                    </p:anim>
                                    <p:anim calcmode="lin" valueType="num">
                                      <p:cBhvr additive="base">
                                        <p:cTn id="8" dur="500" fill="hold"/>
                                        <p:tgtEl>
                                          <p:spTgt spid="2765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7652"/>
                                        </p:tgtEl>
                                        <p:attrNameLst>
                                          <p:attrName>style.visibility</p:attrName>
                                        </p:attrNameLst>
                                      </p:cBhvr>
                                      <p:to>
                                        <p:strVal val="visible"/>
                                      </p:to>
                                    </p:set>
                                    <p:anim calcmode="lin" valueType="num">
                                      <p:cBhvr additive="base">
                                        <p:cTn id="11" dur="500" fill="hold"/>
                                        <p:tgtEl>
                                          <p:spTgt spid="27652"/>
                                        </p:tgtEl>
                                        <p:attrNameLst>
                                          <p:attrName>ppt_x</p:attrName>
                                        </p:attrNameLst>
                                      </p:cBhvr>
                                      <p:tavLst>
                                        <p:tav tm="0">
                                          <p:val>
                                            <p:strVal val="#ppt_x"/>
                                          </p:val>
                                        </p:tav>
                                        <p:tav tm="100000">
                                          <p:val>
                                            <p:strVal val="#ppt_x"/>
                                          </p:val>
                                        </p:tav>
                                      </p:tavLst>
                                    </p:anim>
                                    <p:anim calcmode="lin" valueType="num">
                                      <p:cBhvr additive="base">
                                        <p:cTn id="12" dur="500" fill="hold"/>
                                        <p:tgtEl>
                                          <p:spTgt spid="2765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7653"/>
                                        </p:tgtEl>
                                        <p:attrNameLst>
                                          <p:attrName>style.visibility</p:attrName>
                                        </p:attrNameLst>
                                      </p:cBhvr>
                                      <p:to>
                                        <p:strVal val="visible"/>
                                      </p:to>
                                    </p:set>
                                    <p:anim calcmode="lin" valueType="num">
                                      <p:cBhvr additive="base">
                                        <p:cTn id="15" dur="500" fill="hold"/>
                                        <p:tgtEl>
                                          <p:spTgt spid="27653"/>
                                        </p:tgtEl>
                                        <p:attrNameLst>
                                          <p:attrName>ppt_x</p:attrName>
                                        </p:attrNameLst>
                                      </p:cBhvr>
                                      <p:tavLst>
                                        <p:tav tm="0">
                                          <p:val>
                                            <p:strVal val="#ppt_x"/>
                                          </p:val>
                                        </p:tav>
                                        <p:tav tm="100000">
                                          <p:val>
                                            <p:strVal val="#ppt_x"/>
                                          </p:val>
                                        </p:tav>
                                      </p:tavLst>
                                    </p:anim>
                                    <p:anim calcmode="lin" valueType="num">
                                      <p:cBhvr additive="base">
                                        <p:cTn id="16" dur="500" fill="hold"/>
                                        <p:tgtEl>
                                          <p:spTgt spid="2765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7660"/>
                                        </p:tgtEl>
                                        <p:attrNameLst>
                                          <p:attrName>style.visibility</p:attrName>
                                        </p:attrNameLst>
                                      </p:cBhvr>
                                      <p:to>
                                        <p:strVal val="visible"/>
                                      </p:to>
                                    </p:set>
                                    <p:anim calcmode="lin" valueType="num">
                                      <p:cBhvr additive="base">
                                        <p:cTn id="21" dur="500" fill="hold"/>
                                        <p:tgtEl>
                                          <p:spTgt spid="27660"/>
                                        </p:tgtEl>
                                        <p:attrNameLst>
                                          <p:attrName>ppt_x</p:attrName>
                                        </p:attrNameLst>
                                      </p:cBhvr>
                                      <p:tavLst>
                                        <p:tav tm="0">
                                          <p:val>
                                            <p:strVal val="#ppt_x"/>
                                          </p:val>
                                        </p:tav>
                                        <p:tav tm="100000">
                                          <p:val>
                                            <p:strVal val="#ppt_x"/>
                                          </p:val>
                                        </p:tav>
                                      </p:tavLst>
                                    </p:anim>
                                    <p:anim calcmode="lin" valueType="num">
                                      <p:cBhvr additive="base">
                                        <p:cTn id="22" dur="500" fill="hold"/>
                                        <p:tgtEl>
                                          <p:spTgt spid="2766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7659"/>
                                        </p:tgtEl>
                                        <p:attrNameLst>
                                          <p:attrName>style.visibility</p:attrName>
                                        </p:attrNameLst>
                                      </p:cBhvr>
                                      <p:to>
                                        <p:strVal val="visible"/>
                                      </p:to>
                                    </p:set>
                                    <p:anim calcmode="lin" valueType="num">
                                      <p:cBhvr additive="base">
                                        <p:cTn id="29" dur="500" fill="hold"/>
                                        <p:tgtEl>
                                          <p:spTgt spid="27659"/>
                                        </p:tgtEl>
                                        <p:attrNameLst>
                                          <p:attrName>ppt_x</p:attrName>
                                        </p:attrNameLst>
                                      </p:cBhvr>
                                      <p:tavLst>
                                        <p:tav tm="0">
                                          <p:val>
                                            <p:strVal val="#ppt_x"/>
                                          </p:val>
                                        </p:tav>
                                        <p:tav tm="100000">
                                          <p:val>
                                            <p:strVal val="#ppt_x"/>
                                          </p:val>
                                        </p:tav>
                                      </p:tavLst>
                                    </p:anim>
                                    <p:anim calcmode="lin" valueType="num">
                                      <p:cBhvr additive="base">
                                        <p:cTn id="30" dur="500" fill="hold"/>
                                        <p:tgtEl>
                                          <p:spTgt spid="276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7" grpId="0"/>
      <p:bldP spid="3" grpId="0" animBg="1"/>
      <p:bldP spid="27659" grpId="0"/>
      <p:bldP spid="2766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1985" name="组合 37"/>
          <p:cNvGrpSpPr/>
          <p:nvPr/>
        </p:nvGrpSpPr>
        <p:grpSpPr>
          <a:xfrm rot="2837432">
            <a:off x="-1593850" y="-763587"/>
            <a:ext cx="4225925" cy="3054350"/>
            <a:chOff x="569602" y="-921225"/>
            <a:chExt cx="11136187" cy="8047838"/>
          </a:xfrm>
        </p:grpSpPr>
        <p:sp>
          <p:nvSpPr>
            <p:cNvPr id="39" name="椭圆 38"/>
            <p:cNvSpPr/>
            <p:nvPr/>
          </p:nvSpPr>
          <p:spPr>
            <a:xfrm>
              <a:off x="9802410" y="4632554"/>
              <a:ext cx="1895077" cy="189065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40" name="椭圆 39"/>
            <p:cNvSpPr/>
            <p:nvPr/>
          </p:nvSpPr>
          <p:spPr>
            <a:xfrm>
              <a:off x="2690292" y="-723044"/>
              <a:ext cx="3643735" cy="364327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41" name="椭圆 40"/>
            <p:cNvSpPr/>
            <p:nvPr/>
          </p:nvSpPr>
          <p:spPr>
            <a:xfrm>
              <a:off x="3112520" y="377300"/>
              <a:ext cx="5208323" cy="364327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46" name="椭圆 45"/>
            <p:cNvSpPr/>
            <p:nvPr/>
          </p:nvSpPr>
          <p:spPr>
            <a:xfrm>
              <a:off x="5156726" y="-922419"/>
              <a:ext cx="5630844" cy="56301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47" name="椭圆 46"/>
            <p:cNvSpPr/>
            <p:nvPr/>
          </p:nvSpPr>
          <p:spPr>
            <a:xfrm>
              <a:off x="3282229" y="816907"/>
              <a:ext cx="5635029" cy="5634323"/>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48" name="椭圆 47"/>
            <p:cNvSpPr/>
            <p:nvPr/>
          </p:nvSpPr>
          <p:spPr>
            <a:xfrm>
              <a:off x="4920550" y="3011501"/>
              <a:ext cx="4116457" cy="4120125"/>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49" name="椭圆 48"/>
            <p:cNvSpPr/>
            <p:nvPr/>
          </p:nvSpPr>
          <p:spPr>
            <a:xfrm>
              <a:off x="1155161" y="355509"/>
              <a:ext cx="924528" cy="924415"/>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50" name="椭圆 49"/>
            <p:cNvSpPr/>
            <p:nvPr/>
          </p:nvSpPr>
          <p:spPr>
            <a:xfrm>
              <a:off x="568281" y="4018215"/>
              <a:ext cx="2338517" cy="2342405"/>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grpSp>
      <p:grpSp>
        <p:nvGrpSpPr>
          <p:cNvPr id="41994" name="组合 59"/>
          <p:cNvGrpSpPr/>
          <p:nvPr/>
        </p:nvGrpSpPr>
        <p:grpSpPr>
          <a:xfrm rot="6604501">
            <a:off x="8855075" y="5259388"/>
            <a:ext cx="4376738" cy="3341687"/>
            <a:chOff x="1164752" y="-921225"/>
            <a:chExt cx="10541037" cy="8047838"/>
          </a:xfrm>
        </p:grpSpPr>
        <p:sp>
          <p:nvSpPr>
            <p:cNvPr id="61" name="椭圆 60"/>
            <p:cNvSpPr/>
            <p:nvPr/>
          </p:nvSpPr>
          <p:spPr>
            <a:xfrm>
              <a:off x="9806745" y="4636877"/>
              <a:ext cx="1892571" cy="1892485"/>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2" name="椭圆 61"/>
            <p:cNvSpPr/>
            <p:nvPr/>
          </p:nvSpPr>
          <p:spPr>
            <a:xfrm>
              <a:off x="2692109" y="-723826"/>
              <a:ext cx="3643673" cy="3643509"/>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3" name="椭圆 62"/>
            <p:cNvSpPr/>
            <p:nvPr/>
          </p:nvSpPr>
          <p:spPr>
            <a:xfrm>
              <a:off x="3121760" y="380228"/>
              <a:ext cx="5207433" cy="3643509"/>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4" name="椭圆 63"/>
            <p:cNvSpPr/>
            <p:nvPr/>
          </p:nvSpPr>
          <p:spPr>
            <a:xfrm>
              <a:off x="5154984" y="-913340"/>
              <a:ext cx="5631829" cy="5631573"/>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5" name="椭圆 64"/>
            <p:cNvSpPr/>
            <p:nvPr/>
          </p:nvSpPr>
          <p:spPr>
            <a:xfrm>
              <a:off x="3287999" y="818994"/>
              <a:ext cx="5631829" cy="5627751"/>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6" name="椭圆 65"/>
            <p:cNvSpPr/>
            <p:nvPr/>
          </p:nvSpPr>
          <p:spPr>
            <a:xfrm>
              <a:off x="4926367" y="3016567"/>
              <a:ext cx="4117771" cy="4117588"/>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7" name="椭圆 66"/>
            <p:cNvSpPr/>
            <p:nvPr/>
          </p:nvSpPr>
          <p:spPr>
            <a:xfrm>
              <a:off x="1160488" y="358772"/>
              <a:ext cx="925256" cy="92903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grpSp>
      <p:grpSp>
        <p:nvGrpSpPr>
          <p:cNvPr id="28676" name="组合 1"/>
          <p:cNvGrpSpPr/>
          <p:nvPr/>
        </p:nvGrpSpPr>
        <p:grpSpPr>
          <a:xfrm>
            <a:off x="1538288" y="1422400"/>
            <a:ext cx="4348162" cy="5154613"/>
            <a:chOff x="349717" y="1671329"/>
            <a:chExt cx="3830855" cy="4934205"/>
          </a:xfrm>
        </p:grpSpPr>
        <p:sp>
          <p:nvSpPr>
            <p:cNvPr id="42" name="矩形 41"/>
            <p:cNvSpPr/>
            <p:nvPr/>
          </p:nvSpPr>
          <p:spPr>
            <a:xfrm>
              <a:off x="349717" y="1671329"/>
              <a:ext cx="3830855" cy="4934205"/>
            </a:xfrm>
            <a:prstGeom prst="rect">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57" name="矩形 56"/>
            <p:cNvSpPr/>
            <p:nvPr/>
          </p:nvSpPr>
          <p:spPr>
            <a:xfrm>
              <a:off x="530140" y="2242706"/>
              <a:ext cx="3349726" cy="4197189"/>
            </a:xfrm>
            <a:prstGeom prst="rect">
              <a:avLst/>
            </a:prstGeom>
          </p:spPr>
          <p:txBody>
            <a:bodyPr>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400" b="1" i="0" u="none" strike="noStrike" kern="1200" cap="none" spc="0" normalizeH="0" baseline="0" noProof="1">
                  <a:ln>
                    <a:noFill/>
                  </a:ln>
                  <a:solidFill>
                    <a:srgbClr val="FBFB6B"/>
                  </a:solidFill>
                  <a:effectLst/>
                  <a:uLnTx/>
                  <a:uFillTx/>
                  <a:latin typeface="微软雅黑" panose="020B0503020204020204" pitchFamily="34" charset="-122"/>
                  <a:ea typeface="微软雅黑" panose="020B0503020204020204" pitchFamily="34" charset="-122"/>
                  <a:cs typeface="+mn-cs"/>
                </a:rPr>
                <a:t>       </a:t>
              </a:r>
              <a:r>
                <a:rPr kumimoji="0" lang="zh-CN" altLang="en-US" sz="1600" b="1" i="0" u="none" strike="noStrike" kern="1200" cap="none" spc="0" normalizeH="0" baseline="0" noProof="1">
                  <a:ln>
                    <a:noFill/>
                  </a:ln>
                  <a:solidFill>
                    <a:srgbClr val="FBFB6B"/>
                  </a:solidFill>
                  <a:effectLst/>
                  <a:uLnTx/>
                  <a:uFillTx/>
                  <a:latin typeface="+mn-ea"/>
                  <a:ea typeface="+mn-ea"/>
                  <a:cs typeface="+mn-cs"/>
                </a:rPr>
                <a:t> 一、针对个人</a:t>
              </a:r>
              <a:endParaRPr kumimoji="0" lang="en-US" altLang="zh-CN" sz="1600" b="1" i="0" u="none" strike="noStrike" kern="1200" cap="none" spc="0" normalizeH="0" baseline="0" noProof="1">
                <a:ln>
                  <a:noFill/>
                </a:ln>
                <a:solidFill>
                  <a:srgbClr val="FBFB6B"/>
                </a:solidFill>
                <a:effectLst/>
                <a:uLnTx/>
                <a:uFillTx/>
                <a:latin typeface="+mn-ea"/>
                <a:ea typeface="微软雅黑" panose="020B0503020204020204" pitchFamily="34" charset="-122"/>
                <a:cs typeface="+mn-cs"/>
              </a:endParaRPr>
            </a:p>
            <a:p>
              <a:pPr marL="0" marR="0" lvl="0" indent="0" algn="l" defTabSz="914400" rtl="0" eaLnBrk="1" fontAlgn="auto" latinLnBrk="0" hangingPunct="1">
                <a:lnSpc>
                  <a:spcPct val="150000"/>
                </a:lnSpc>
                <a:spcBef>
                  <a:spcPct val="0"/>
                </a:spcBef>
                <a:spcAft>
                  <a:spcPct val="0"/>
                </a:spcAft>
                <a:buClrTx/>
                <a:buSzTx/>
                <a:buFontTx/>
                <a:buNone/>
                <a:defRPr/>
              </a:pPr>
              <a:r>
                <a:rPr kumimoji="0" lang="en-US" altLang="zh-CN" sz="1400" b="1" i="0" u="none" strike="noStrike" kern="1200" cap="none" spc="0" normalizeH="0" baseline="0" noProof="1">
                  <a:ln>
                    <a:noFill/>
                  </a:ln>
                  <a:solidFill>
                    <a:schemeClr val="bg1"/>
                  </a:solidFill>
                  <a:effectLst/>
                  <a:uLnTx/>
                  <a:uFillTx/>
                  <a:latin typeface="+mn-ea"/>
                  <a:ea typeface="+mn-ea"/>
                  <a:cs typeface="+mn-cs"/>
                </a:rPr>
                <a:t>       1</a:t>
              </a:r>
              <a:r>
                <a:rPr kumimoji="0" lang="zh-CN" altLang="en-US" sz="1400" b="1" i="0" u="none" strike="noStrike" kern="1200" cap="none" spc="0" normalizeH="0" baseline="0" noProof="1">
                  <a:ln>
                    <a:noFill/>
                  </a:ln>
                  <a:solidFill>
                    <a:schemeClr val="bg1"/>
                  </a:solidFill>
                  <a:effectLst/>
                  <a:uLnTx/>
                  <a:uFillTx/>
                  <a:latin typeface="+mn-ea"/>
                  <a:ea typeface="+mn-ea"/>
                  <a:cs typeface="+mn-cs"/>
                </a:rPr>
                <a:t>、取消</a:t>
              </a:r>
              <a:r>
                <a:rPr kumimoji="0" lang="zh-CN" altLang="zh-CN" sz="1400" b="1" i="0" u="none" strike="noStrike" kern="1200" cap="none" spc="0" normalizeH="0" baseline="0" noProof="1">
                  <a:ln>
                    <a:noFill/>
                  </a:ln>
                  <a:solidFill>
                    <a:schemeClr val="bg1"/>
                  </a:solidFill>
                  <a:effectLst/>
                  <a:uLnTx/>
                  <a:uFillTx/>
                  <a:latin typeface="+mn-ea"/>
                  <a:ea typeface="+mn-ea"/>
                  <a:cs typeface="+mn-cs"/>
                </a:rPr>
                <a:t>购机对象种类、户口标识码内容的填写</a:t>
              </a:r>
              <a:r>
                <a:rPr kumimoji="0" lang="zh-CN" altLang="en-US" sz="1400" b="1" i="0" u="none" strike="noStrike" kern="1200" cap="none" spc="0" normalizeH="0" baseline="0" noProof="1">
                  <a:ln>
                    <a:noFill/>
                  </a:ln>
                  <a:solidFill>
                    <a:schemeClr val="bg1"/>
                  </a:solidFill>
                  <a:effectLst/>
                  <a:uLnTx/>
                  <a:uFillTx/>
                  <a:latin typeface="+mn-ea"/>
                  <a:ea typeface="+mn-ea"/>
                  <a:cs typeface="+mn-cs"/>
                </a:rPr>
                <a:t>；</a:t>
              </a:r>
              <a:endParaRPr kumimoji="0" lang="zh-CN" altLang="zh-CN" sz="1400" b="1" i="0" u="none" strike="noStrike" kern="1200" cap="none" spc="0" normalizeH="0" baseline="0" noProof="1">
                <a:ln>
                  <a:noFill/>
                </a:ln>
                <a:solidFill>
                  <a:schemeClr val="bg1"/>
                </a:solidFill>
                <a:effectLst/>
                <a:uLnTx/>
                <a:uFillTx/>
                <a:latin typeface="+mn-ea"/>
                <a:ea typeface="微软雅黑" panose="020B0503020204020204" pitchFamily="34" charset="-122"/>
                <a:cs typeface="+mn-cs"/>
              </a:endParaRPr>
            </a:p>
            <a:p>
              <a:pPr marL="0" marR="0" lvl="0" indent="0" algn="l" defTabSz="914400" rtl="0" eaLnBrk="1" fontAlgn="auto" latinLnBrk="0" hangingPunct="1">
                <a:lnSpc>
                  <a:spcPct val="150000"/>
                </a:lnSpc>
                <a:spcBef>
                  <a:spcPct val="0"/>
                </a:spcBef>
                <a:spcAft>
                  <a:spcPct val="0"/>
                </a:spcAft>
                <a:buClrTx/>
                <a:buSzTx/>
                <a:buFontTx/>
                <a:buNone/>
                <a:defRPr/>
              </a:pPr>
              <a:r>
                <a:rPr kumimoji="0" lang="en-US" altLang="zh-CN" sz="1400" b="1" i="0" u="none" strike="noStrike" kern="1200" cap="none" spc="0" normalizeH="0" baseline="0" noProof="1">
                  <a:ln>
                    <a:noFill/>
                  </a:ln>
                  <a:solidFill>
                    <a:schemeClr val="bg1"/>
                  </a:solidFill>
                  <a:effectLst/>
                  <a:uLnTx/>
                  <a:uFillTx/>
                  <a:latin typeface="+mn-ea"/>
                  <a:ea typeface="+mn-ea"/>
                  <a:cs typeface="+mn-cs"/>
                </a:rPr>
                <a:t>       2</a:t>
              </a:r>
              <a:r>
                <a:rPr kumimoji="0" lang="zh-CN" altLang="en-US" sz="1400" b="1" i="0" u="none" strike="noStrike" kern="1200" cap="none" spc="0" normalizeH="0" baseline="0" noProof="1">
                  <a:ln>
                    <a:noFill/>
                  </a:ln>
                  <a:solidFill>
                    <a:schemeClr val="bg1"/>
                  </a:solidFill>
                  <a:effectLst/>
                  <a:uLnTx/>
                  <a:uFillTx/>
                  <a:latin typeface="+mn-ea"/>
                  <a:ea typeface="+mn-ea"/>
                  <a:cs typeface="+mn-cs"/>
                </a:rPr>
                <a:t>、</a:t>
              </a:r>
              <a:r>
                <a:rPr kumimoji="0" lang="zh-CN" altLang="zh-CN" sz="1400" b="1" i="0" u="none" strike="noStrike" kern="1200" cap="none" spc="0" normalizeH="0" baseline="0" noProof="1">
                  <a:ln>
                    <a:noFill/>
                  </a:ln>
                  <a:solidFill>
                    <a:schemeClr val="bg1"/>
                  </a:solidFill>
                  <a:effectLst/>
                  <a:uLnTx/>
                  <a:uFillTx/>
                  <a:latin typeface="+mn-ea"/>
                  <a:ea typeface="+mn-ea"/>
                  <a:cs typeface="+mn-cs"/>
                </a:rPr>
                <a:t>现住址</a:t>
              </a:r>
              <a:r>
                <a:rPr kumimoji="0" lang="zh-CN" altLang="en-US" sz="1400" b="1" i="0" u="none" strike="noStrike" kern="1200" cap="none" spc="0" normalizeH="0" baseline="0" noProof="1">
                  <a:ln>
                    <a:noFill/>
                  </a:ln>
                  <a:solidFill>
                    <a:schemeClr val="bg1"/>
                  </a:solidFill>
                  <a:effectLst/>
                  <a:uLnTx/>
                  <a:uFillTx/>
                  <a:latin typeface="+mn-ea"/>
                  <a:ea typeface="+mn-ea"/>
                  <a:cs typeface="+mn-cs"/>
                </a:rPr>
                <a:t>、</a:t>
              </a:r>
              <a:r>
                <a:rPr kumimoji="0" lang="zh-CN" altLang="zh-CN" sz="1400" b="1" i="0" u="none" strike="noStrike" kern="1200" cap="none" spc="0" normalizeH="0" baseline="0" noProof="1">
                  <a:ln>
                    <a:noFill/>
                  </a:ln>
                  <a:solidFill>
                    <a:schemeClr val="bg1"/>
                  </a:solidFill>
                  <a:effectLst/>
                  <a:uLnTx/>
                  <a:uFillTx/>
                  <a:latin typeface="+mn-ea"/>
                  <a:ea typeface="+mn-ea"/>
                  <a:cs typeface="+mn-cs"/>
                </a:rPr>
                <a:t>身份证图片</a:t>
              </a:r>
              <a:r>
                <a:rPr kumimoji="0" lang="zh-CN" altLang="en-US" sz="1400" b="1" i="0" u="none" strike="noStrike" kern="1200" cap="none" spc="0" normalizeH="0" baseline="0" noProof="1">
                  <a:ln>
                    <a:noFill/>
                  </a:ln>
                  <a:solidFill>
                    <a:schemeClr val="bg1"/>
                  </a:solidFill>
                  <a:effectLst/>
                  <a:uLnTx/>
                  <a:uFillTx/>
                  <a:latin typeface="+mn-ea"/>
                  <a:ea typeface="+mn-ea"/>
                  <a:cs typeface="+mn-cs"/>
                </a:rPr>
                <a:t>为</a:t>
              </a:r>
              <a:r>
                <a:rPr kumimoji="0" lang="zh-CN" altLang="en-US" sz="1400" b="1" i="0" u="none" strike="noStrike" kern="1200" cap="none" spc="0" normalizeH="0" baseline="0" noProof="1">
                  <a:ln>
                    <a:noFill/>
                  </a:ln>
                  <a:solidFill>
                    <a:schemeClr val="accent4">
                      <a:lumMod val="40000"/>
                      <a:lumOff val="60000"/>
                    </a:schemeClr>
                  </a:solidFill>
                  <a:effectLst/>
                  <a:uLnTx/>
                  <a:uFillTx/>
                  <a:latin typeface="+mn-ea"/>
                  <a:ea typeface="+mn-ea"/>
                  <a:cs typeface="+mn-cs"/>
                </a:rPr>
                <a:t>必填（传）项</a:t>
              </a:r>
              <a:r>
                <a:rPr kumimoji="0" lang="zh-CN" altLang="en-US" sz="1400" b="1" i="0" u="none" strike="noStrike" kern="1200" cap="none" spc="0" normalizeH="0" baseline="0" noProof="1">
                  <a:ln>
                    <a:noFill/>
                  </a:ln>
                  <a:solidFill>
                    <a:schemeClr val="bg1"/>
                  </a:solidFill>
                  <a:effectLst/>
                  <a:uLnTx/>
                  <a:uFillTx/>
                  <a:latin typeface="+mn-ea"/>
                  <a:ea typeface="+mn-ea"/>
                  <a:cs typeface="+mn-cs"/>
                </a:rPr>
                <a:t>；</a:t>
              </a:r>
              <a:endParaRPr kumimoji="0" lang="en-US" altLang="zh-CN" sz="1400" b="1" i="0" u="none" strike="noStrike" kern="1200" cap="none" spc="0" normalizeH="0" baseline="0" noProof="1">
                <a:ln>
                  <a:noFill/>
                </a:ln>
                <a:solidFill>
                  <a:schemeClr val="bg1"/>
                </a:solidFill>
                <a:effectLst/>
                <a:uLnTx/>
                <a:uFillTx/>
                <a:latin typeface="+mn-ea"/>
                <a:ea typeface="微软雅黑" panose="020B0503020204020204" pitchFamily="34" charset="-122"/>
                <a:cs typeface="+mn-cs"/>
              </a:endParaRPr>
            </a:p>
            <a:p>
              <a:pPr marL="0" marR="0" lvl="0" indent="0" algn="l" defTabSz="914400" rtl="0" eaLnBrk="1" fontAlgn="auto" latinLnBrk="0" hangingPunct="1">
                <a:lnSpc>
                  <a:spcPct val="150000"/>
                </a:lnSpc>
                <a:spcBef>
                  <a:spcPct val="0"/>
                </a:spcBef>
                <a:spcAft>
                  <a:spcPct val="0"/>
                </a:spcAft>
                <a:buClrTx/>
                <a:buSzTx/>
                <a:buFontTx/>
                <a:buNone/>
                <a:defRPr/>
              </a:pPr>
              <a:r>
                <a:rPr kumimoji="0" lang="en-US" altLang="zh-CN" sz="1400" b="1" i="0" u="none" strike="noStrike" kern="1200" cap="none" spc="0" normalizeH="0" baseline="0" noProof="1">
                  <a:ln>
                    <a:noFill/>
                  </a:ln>
                  <a:solidFill>
                    <a:schemeClr val="bg1"/>
                  </a:solidFill>
                  <a:effectLst/>
                  <a:uLnTx/>
                  <a:uFillTx/>
                  <a:latin typeface="+mn-ea"/>
                  <a:ea typeface="+mn-ea"/>
                  <a:cs typeface="+mn-cs"/>
                </a:rPr>
                <a:t>       3</a:t>
              </a:r>
              <a:r>
                <a:rPr kumimoji="0" lang="zh-CN" altLang="en-US" sz="1400" b="1" i="0" u="none" strike="noStrike" kern="1200" cap="none" spc="0" normalizeH="0" baseline="0" noProof="1">
                  <a:ln>
                    <a:noFill/>
                  </a:ln>
                  <a:solidFill>
                    <a:schemeClr val="bg1"/>
                  </a:solidFill>
                  <a:effectLst/>
                  <a:uLnTx/>
                  <a:uFillTx/>
                  <a:latin typeface="+mn-ea"/>
                  <a:ea typeface="+mn-ea"/>
                  <a:cs typeface="+mn-cs"/>
                </a:rPr>
                <a:t>、</a:t>
              </a:r>
              <a:r>
                <a:rPr kumimoji="0" lang="zh-CN" altLang="zh-CN" sz="1400" b="1" i="0" u="none" strike="noStrike" kern="1200" cap="none" spc="0" normalizeH="0" baseline="0" noProof="1">
                  <a:ln>
                    <a:noFill/>
                  </a:ln>
                  <a:solidFill>
                    <a:schemeClr val="bg1"/>
                  </a:solidFill>
                  <a:effectLst/>
                  <a:uLnTx/>
                  <a:uFillTx/>
                  <a:latin typeface="+mn-ea"/>
                  <a:ea typeface="+mn-ea"/>
                  <a:cs typeface="+mn-cs"/>
                </a:rPr>
                <a:t>头像必须进行现场人像拍摄</a:t>
              </a:r>
              <a:r>
                <a:rPr kumimoji="0" lang="zh-CN" altLang="zh-CN" sz="1400" b="1" i="0" u="none" strike="noStrike" kern="1200" cap="none" spc="0" normalizeH="0" baseline="0" noProof="1">
                  <a:ln>
                    <a:noFill/>
                  </a:ln>
                  <a:solidFill>
                    <a:srgbClr val="FF0000"/>
                  </a:solidFill>
                  <a:effectLst/>
                  <a:uLnTx/>
                  <a:uFillTx/>
                  <a:latin typeface="+mn-ea"/>
                  <a:ea typeface="+mn-ea"/>
                  <a:cs typeface="+mn-cs"/>
                </a:rPr>
                <a:t>（不可上传本地图片）。</a:t>
              </a:r>
              <a:endParaRPr kumimoji="0" lang="en-US" altLang="zh-CN" sz="1400" b="1" i="0" u="none" strike="noStrike" kern="1200" cap="none" spc="0" normalizeH="0" baseline="0" noProof="1">
                <a:ln>
                  <a:noFill/>
                </a:ln>
                <a:solidFill>
                  <a:srgbClr val="FF0000"/>
                </a:solidFill>
                <a:effectLst/>
                <a:uLnTx/>
                <a:uFillTx/>
                <a:latin typeface="+mn-ea"/>
                <a:ea typeface="微软雅黑" panose="020B0503020204020204" pitchFamily="34" charset="-122"/>
                <a:cs typeface="+mn-cs"/>
              </a:endParaRPr>
            </a:p>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1">
                  <a:ln>
                    <a:noFill/>
                  </a:ln>
                  <a:solidFill>
                    <a:schemeClr val="accent1"/>
                  </a:solidFill>
                  <a:effectLst/>
                  <a:uLnTx/>
                  <a:uFillTx/>
                  <a:latin typeface="+mn-ea"/>
                  <a:ea typeface="+mn-ea"/>
                  <a:cs typeface="+mn-cs"/>
                </a:rPr>
                <a:t>       </a:t>
              </a:r>
              <a:r>
                <a:rPr kumimoji="0" lang="zh-CN" altLang="en-US" sz="1600" b="1" i="0" u="none" strike="noStrike" kern="1200" cap="none" spc="0" normalizeH="0" baseline="0" noProof="1">
                  <a:ln>
                    <a:noFill/>
                  </a:ln>
                  <a:solidFill>
                    <a:srgbClr val="FBFB6B"/>
                  </a:solidFill>
                  <a:effectLst/>
                  <a:uLnTx/>
                  <a:uFillTx/>
                  <a:latin typeface="+mn-ea"/>
                  <a:ea typeface="+mn-ea"/>
                  <a:cs typeface="+mn-cs"/>
                </a:rPr>
                <a:t>二、针对组织</a:t>
              </a:r>
              <a:endParaRPr kumimoji="0" lang="zh-CN" altLang="zh-CN" sz="1600" b="1" i="0" u="none" strike="noStrike" kern="1200" cap="none" spc="0" normalizeH="0" baseline="0" noProof="1">
                <a:ln>
                  <a:noFill/>
                </a:ln>
                <a:solidFill>
                  <a:srgbClr val="FBFB6B"/>
                </a:solidFill>
                <a:effectLst/>
                <a:uLnTx/>
                <a:uFillTx/>
                <a:latin typeface="+mn-ea"/>
                <a:ea typeface="微软雅黑" panose="020B0503020204020204" pitchFamily="34" charset="-122"/>
                <a:cs typeface="+mn-cs"/>
              </a:endParaRPr>
            </a:p>
            <a:p>
              <a:pPr marL="0" marR="0" lvl="0" indent="0" algn="l" defTabSz="914400" rtl="0" eaLnBrk="1" fontAlgn="auto" latinLnBrk="0" hangingPunct="1">
                <a:lnSpc>
                  <a:spcPct val="150000"/>
                </a:lnSpc>
                <a:spcBef>
                  <a:spcPct val="0"/>
                </a:spcBef>
                <a:spcAft>
                  <a:spcPct val="0"/>
                </a:spcAft>
                <a:buClrTx/>
                <a:buSzTx/>
                <a:buFontTx/>
                <a:buNone/>
                <a:defRPr/>
              </a:pPr>
              <a:r>
                <a:rPr kumimoji="0" lang="en-US" altLang="zh-CN" sz="1400" b="0" i="0" u="none" strike="noStrike" kern="1200" cap="none" spc="0" normalizeH="0" baseline="0" noProof="1">
                  <a:ln>
                    <a:noFill/>
                  </a:ln>
                  <a:solidFill>
                    <a:schemeClr val="tx1"/>
                  </a:solidFill>
                  <a:effectLst/>
                  <a:uLnTx/>
                  <a:uFillTx/>
                  <a:latin typeface="+mn-ea"/>
                  <a:ea typeface="+mn-ea"/>
                  <a:cs typeface="+mn-cs"/>
                </a:rPr>
                <a:t>        </a:t>
              </a:r>
              <a:r>
                <a:rPr kumimoji="0" lang="en-US" altLang="zh-CN" sz="1400" b="1" i="0" u="none" strike="noStrike" kern="1200" cap="none" spc="0" normalizeH="0" baseline="0" noProof="1">
                  <a:ln>
                    <a:noFill/>
                  </a:ln>
                  <a:solidFill>
                    <a:schemeClr val="bg1"/>
                  </a:solidFill>
                  <a:effectLst/>
                  <a:uLnTx/>
                  <a:uFillTx/>
                  <a:latin typeface="+mn-ea"/>
                  <a:ea typeface="+mn-ea"/>
                  <a:cs typeface="+mn-cs"/>
                </a:rPr>
                <a:t>1</a:t>
              </a:r>
              <a:r>
                <a:rPr kumimoji="0" lang="zh-CN" altLang="en-US" sz="1400" b="1" i="0" u="none" strike="noStrike" kern="1200" cap="none" spc="0" normalizeH="0" baseline="0" noProof="1">
                  <a:ln>
                    <a:noFill/>
                  </a:ln>
                  <a:solidFill>
                    <a:schemeClr val="bg1"/>
                  </a:solidFill>
                  <a:effectLst/>
                  <a:uLnTx/>
                  <a:uFillTx/>
                  <a:latin typeface="+mn-ea"/>
                  <a:ea typeface="+mn-ea"/>
                  <a:cs typeface="+mn-cs"/>
                </a:rPr>
                <a:t>、</a:t>
              </a:r>
              <a:r>
                <a:rPr kumimoji="0" lang="zh-CN" altLang="zh-CN" sz="1400" b="1" i="0" u="none" strike="noStrike" kern="1200" cap="none" spc="0" normalizeH="0" baseline="0" noProof="1">
                  <a:ln>
                    <a:noFill/>
                  </a:ln>
                  <a:solidFill>
                    <a:schemeClr val="bg1"/>
                  </a:solidFill>
                  <a:effectLst/>
                  <a:uLnTx/>
                  <a:uFillTx/>
                  <a:latin typeface="+mn-ea"/>
                  <a:ea typeface="+mn-ea"/>
                  <a:cs typeface="+mn-cs"/>
                </a:rPr>
                <a:t>将</a:t>
              </a:r>
              <a:r>
                <a:rPr kumimoji="0" lang="zh-CN" altLang="en-US" sz="1400" b="1" i="0" u="none" strike="noStrike" kern="1200" cap="none" spc="0" normalizeH="0" baseline="0" noProof="1">
                  <a:ln>
                    <a:noFill/>
                  </a:ln>
                  <a:solidFill>
                    <a:schemeClr val="accent4">
                      <a:lumMod val="40000"/>
                      <a:lumOff val="60000"/>
                    </a:schemeClr>
                  </a:solidFill>
                  <a:effectLst/>
                  <a:uLnTx/>
                  <a:uFillTx/>
                  <a:latin typeface="+mn-ea"/>
                  <a:ea typeface="+mn-ea"/>
                  <a:cs typeface="+mn-cs"/>
                </a:rPr>
                <a:t>“</a:t>
              </a:r>
              <a:r>
                <a:rPr kumimoji="0" lang="zh-CN" altLang="zh-CN" sz="1400" b="1" i="0" u="none" strike="noStrike" kern="1200" cap="none" spc="0" normalizeH="0" baseline="0" noProof="1">
                  <a:ln>
                    <a:noFill/>
                  </a:ln>
                  <a:solidFill>
                    <a:schemeClr val="accent4">
                      <a:lumMod val="40000"/>
                      <a:lumOff val="60000"/>
                    </a:schemeClr>
                  </a:solidFill>
                  <a:effectLst/>
                  <a:uLnTx/>
                  <a:uFillTx/>
                  <a:latin typeface="+mn-ea"/>
                  <a:ea typeface="+mn-ea"/>
                  <a:cs typeface="+mn-cs"/>
                </a:rPr>
                <a:t>组织代码</a:t>
              </a:r>
              <a:r>
                <a:rPr kumimoji="0" lang="zh-CN" altLang="en-US" sz="1400" b="0" i="0" u="none" strike="noStrike" kern="1200" cap="none" spc="0" normalizeH="0" baseline="0" noProof="1">
                  <a:ln>
                    <a:noFill/>
                  </a:ln>
                  <a:solidFill>
                    <a:schemeClr val="accent4">
                      <a:lumMod val="40000"/>
                      <a:lumOff val="60000"/>
                    </a:schemeClr>
                  </a:solidFill>
                  <a:effectLst/>
                  <a:uLnTx/>
                  <a:uFillTx/>
                  <a:latin typeface="+mn-ea"/>
                  <a:ea typeface="+mn-ea"/>
                  <a:cs typeface="+mn-cs"/>
                </a:rPr>
                <a:t>”</a:t>
              </a:r>
              <a:r>
                <a:rPr kumimoji="0" lang="zh-CN" altLang="zh-CN" sz="1400" b="1" i="0" u="none" strike="noStrike" kern="1200" cap="none" spc="0" normalizeH="0" baseline="0" noProof="1">
                  <a:ln>
                    <a:noFill/>
                  </a:ln>
                  <a:solidFill>
                    <a:schemeClr val="bg1"/>
                  </a:solidFill>
                  <a:effectLst/>
                  <a:uLnTx/>
                  <a:uFillTx/>
                  <a:latin typeface="+mn-ea"/>
                  <a:ea typeface="+mn-ea"/>
                  <a:cs typeface="+mn-cs"/>
                </a:rPr>
                <a:t>改为</a:t>
              </a:r>
              <a:r>
                <a:rPr kumimoji="0" lang="zh-CN" altLang="zh-CN" sz="1400" b="1" i="0" u="none" strike="noStrike" kern="1200" cap="none" spc="0" normalizeH="0" baseline="0" noProof="1">
                  <a:ln>
                    <a:noFill/>
                  </a:ln>
                  <a:solidFill>
                    <a:schemeClr val="accent4">
                      <a:lumMod val="40000"/>
                      <a:lumOff val="60000"/>
                    </a:schemeClr>
                  </a:solidFill>
                  <a:effectLst/>
                  <a:uLnTx/>
                  <a:uFillTx/>
                  <a:latin typeface="+mn-ea"/>
                  <a:ea typeface="+mn-ea"/>
                  <a:cs typeface="+mn-cs"/>
                </a:rPr>
                <a:t>“统一社会信用代码”</a:t>
              </a:r>
              <a:r>
                <a:rPr kumimoji="0" lang="zh-CN" altLang="en-US" sz="1400" b="1" i="0" u="none" strike="noStrike" kern="1200" cap="none" spc="0" normalizeH="0" baseline="0" noProof="1">
                  <a:ln>
                    <a:noFill/>
                  </a:ln>
                  <a:solidFill>
                    <a:schemeClr val="bg1"/>
                  </a:solidFill>
                  <a:effectLst/>
                  <a:uLnTx/>
                  <a:uFillTx/>
                  <a:latin typeface="+mn-ea"/>
                  <a:ea typeface="+mn-ea"/>
                  <a:cs typeface="+mn-cs"/>
                </a:rPr>
                <a:t>；</a:t>
              </a:r>
              <a:endParaRPr kumimoji="0" lang="en-US" altLang="zh-CN" sz="1400" b="1" i="0" u="none" strike="noStrike" kern="1200" cap="none" spc="0" normalizeH="0" baseline="0" noProof="1">
                <a:ln>
                  <a:noFill/>
                </a:ln>
                <a:solidFill>
                  <a:schemeClr val="bg1"/>
                </a:solidFill>
                <a:effectLst/>
                <a:uLnTx/>
                <a:uFillTx/>
                <a:latin typeface="+mn-ea"/>
                <a:ea typeface="微软雅黑" panose="020B0503020204020204" pitchFamily="34" charset="-122"/>
                <a:cs typeface="+mn-cs"/>
              </a:endParaRPr>
            </a:p>
            <a:p>
              <a:pPr marL="0" marR="0" lvl="0" indent="0" algn="l" defTabSz="914400" rtl="0" eaLnBrk="1" fontAlgn="auto" latinLnBrk="0" hangingPunct="1">
                <a:lnSpc>
                  <a:spcPct val="150000"/>
                </a:lnSpc>
                <a:spcBef>
                  <a:spcPct val="0"/>
                </a:spcBef>
                <a:spcAft>
                  <a:spcPct val="0"/>
                </a:spcAft>
                <a:buClrTx/>
                <a:buSzTx/>
                <a:buFontTx/>
                <a:buNone/>
                <a:defRPr/>
              </a:pPr>
              <a:r>
                <a:rPr kumimoji="0" lang="en-US" altLang="zh-CN" sz="1400" b="1" i="0" u="none" strike="noStrike" kern="1200" cap="none" spc="0" normalizeH="0" baseline="0" noProof="1">
                  <a:ln>
                    <a:noFill/>
                  </a:ln>
                  <a:solidFill>
                    <a:schemeClr val="bg1"/>
                  </a:solidFill>
                  <a:effectLst/>
                  <a:uLnTx/>
                  <a:uFillTx/>
                  <a:latin typeface="+mn-ea"/>
                  <a:ea typeface="+mn-ea"/>
                  <a:cs typeface="+mn-cs"/>
                </a:rPr>
                <a:t>        2</a:t>
              </a:r>
              <a:r>
                <a:rPr kumimoji="0" lang="zh-CN" altLang="en-US" sz="1400" b="1" i="0" u="none" strike="noStrike" kern="1200" cap="none" spc="0" normalizeH="0" baseline="0" noProof="1">
                  <a:ln>
                    <a:noFill/>
                  </a:ln>
                  <a:solidFill>
                    <a:schemeClr val="bg1"/>
                  </a:solidFill>
                  <a:effectLst/>
                  <a:uLnTx/>
                  <a:uFillTx/>
                  <a:latin typeface="+mn-ea"/>
                  <a:ea typeface="+mn-ea"/>
                  <a:cs typeface="+mn-cs"/>
                </a:rPr>
                <a:t>、填写内容</a:t>
              </a:r>
              <a:r>
                <a:rPr kumimoji="0" lang="zh-CN" altLang="zh-CN" sz="1400" b="1" i="0" u="none" strike="noStrike" kern="1200" cap="none" spc="0" normalizeH="0" baseline="0" noProof="1">
                  <a:ln>
                    <a:noFill/>
                  </a:ln>
                  <a:solidFill>
                    <a:schemeClr val="bg1"/>
                  </a:solidFill>
                  <a:effectLst/>
                  <a:uLnTx/>
                  <a:uFillTx/>
                  <a:latin typeface="+mn-ea"/>
                  <a:ea typeface="+mn-ea"/>
                  <a:cs typeface="+mn-cs"/>
                </a:rPr>
                <a:t>增加法人姓名、法人身份证号填写，法人身份证照片上传、营业执照上传</a:t>
              </a:r>
              <a:r>
                <a:rPr kumimoji="0" lang="zh-CN" altLang="en-US" sz="1400" b="1" i="0" u="none" strike="noStrike" kern="1200" cap="none" spc="0" normalizeH="0" baseline="0" noProof="1">
                  <a:ln>
                    <a:noFill/>
                  </a:ln>
                  <a:solidFill>
                    <a:schemeClr val="bg1"/>
                  </a:solidFill>
                  <a:effectLst/>
                  <a:uLnTx/>
                  <a:uFillTx/>
                  <a:latin typeface="+mn-ea"/>
                  <a:ea typeface="+mn-ea"/>
                  <a:cs typeface="+mn-cs"/>
                </a:rPr>
                <a:t>，</a:t>
              </a:r>
              <a:r>
                <a:rPr kumimoji="0" lang="zh-CN" altLang="zh-CN" sz="1400" b="1" i="0" u="none" strike="noStrike" kern="1200" cap="none" spc="0" normalizeH="0" baseline="0" noProof="1">
                  <a:ln>
                    <a:noFill/>
                  </a:ln>
                  <a:solidFill>
                    <a:schemeClr val="accent4">
                      <a:lumMod val="40000"/>
                      <a:lumOff val="60000"/>
                    </a:schemeClr>
                  </a:solidFill>
                  <a:effectLst/>
                  <a:uLnTx/>
                  <a:uFillTx/>
                  <a:latin typeface="+mn-ea"/>
                  <a:ea typeface="+mn-ea"/>
                  <a:cs typeface="+mn-cs"/>
                </a:rPr>
                <a:t>法人头像的现场人像拍摄（不可上传本地图片）</a:t>
              </a:r>
              <a:r>
                <a:rPr kumimoji="0" lang="zh-CN" altLang="zh-CN" sz="1400" b="0" i="0" u="none" strike="noStrike" kern="1200" cap="none" spc="0" normalizeH="0" baseline="0" noProof="1">
                  <a:ln>
                    <a:noFill/>
                  </a:ln>
                  <a:solidFill>
                    <a:schemeClr val="accent4">
                      <a:lumMod val="40000"/>
                      <a:lumOff val="60000"/>
                    </a:schemeClr>
                  </a:solidFill>
                  <a:effectLst/>
                  <a:uLnTx/>
                  <a:uFillTx/>
                  <a:latin typeface="+mn-ea"/>
                  <a:ea typeface="+mn-ea"/>
                  <a:cs typeface="+mn-cs"/>
                </a:rPr>
                <a:t>。</a:t>
              </a:r>
              <a:endParaRPr kumimoji="0" lang="zh-CN" altLang="zh-CN" sz="1400" b="1" i="0" u="none" strike="noStrike" kern="1200" cap="none" spc="0" normalizeH="0" baseline="0" noProof="1">
                <a:ln>
                  <a:noFill/>
                </a:ln>
                <a:solidFill>
                  <a:schemeClr val="accent4">
                    <a:lumMod val="40000"/>
                    <a:lumOff val="60000"/>
                  </a:schemeClr>
                </a:solidFill>
                <a:effectLst/>
                <a:uLnTx/>
                <a:uFillTx/>
                <a:latin typeface="微软雅黑" panose="020B0503020204020204" pitchFamily="34" charset="-122"/>
                <a:ea typeface="微软雅黑" panose="020B0503020204020204" pitchFamily="34" charset="-122"/>
                <a:cs typeface="+mn-cs"/>
              </a:endParaRPr>
            </a:p>
          </p:txBody>
        </p:sp>
      </p:grpSp>
      <p:grpSp>
        <p:nvGrpSpPr>
          <p:cNvPr id="28677" name="组合 3"/>
          <p:cNvGrpSpPr/>
          <p:nvPr/>
        </p:nvGrpSpPr>
        <p:grpSpPr>
          <a:xfrm>
            <a:off x="6200775" y="1422400"/>
            <a:ext cx="4543425" cy="5154613"/>
            <a:chOff x="4057470" y="3386297"/>
            <a:chExt cx="4279749" cy="5412848"/>
          </a:xfrm>
        </p:grpSpPr>
        <p:sp>
          <p:nvSpPr>
            <p:cNvPr id="43" name="矩形 42"/>
            <p:cNvSpPr/>
            <p:nvPr/>
          </p:nvSpPr>
          <p:spPr>
            <a:xfrm>
              <a:off x="4057470" y="3386297"/>
              <a:ext cx="4279749" cy="5412848"/>
            </a:xfrm>
            <a:prstGeom prst="rect">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42007" name="Freeform 41"/>
            <p:cNvSpPr>
              <a:spLocks noEditPoints="1"/>
            </p:cNvSpPr>
            <p:nvPr/>
          </p:nvSpPr>
          <p:spPr>
            <a:xfrm>
              <a:off x="7580065" y="3657514"/>
              <a:ext cx="295775" cy="337392"/>
            </a:xfrm>
            <a:custGeom>
              <a:avLst/>
              <a:gdLst/>
              <a:ahLst/>
              <a:cxnLst>
                <a:cxn ang="0">
                  <a:pos x="619919752" y="1136357343"/>
                </a:cxn>
                <a:cxn ang="0">
                  <a:pos x="706705067" y="1000490288"/>
                </a:cxn>
                <a:cxn ang="0">
                  <a:pos x="694307165" y="926380026"/>
                </a:cxn>
                <a:cxn ang="0">
                  <a:pos x="533130916" y="778159503"/>
                </a:cxn>
                <a:cxn ang="0">
                  <a:pos x="471137885" y="765806036"/>
                </a:cxn>
                <a:cxn ang="0">
                  <a:pos x="371951147" y="827566344"/>
                </a:cxn>
                <a:cxn ang="0">
                  <a:pos x="210771378" y="432311616"/>
                </a:cxn>
                <a:cxn ang="0">
                  <a:pos x="322356018" y="382904775"/>
                </a:cxn>
                <a:cxn ang="0">
                  <a:pos x="334757441" y="308794514"/>
                </a:cxn>
                <a:cxn ang="0">
                  <a:pos x="272764409" y="98813682"/>
                </a:cxn>
                <a:cxn ang="0">
                  <a:pos x="223169280" y="49406841"/>
                </a:cxn>
                <a:cxn ang="0">
                  <a:pos x="49595129" y="74110262"/>
                </a:cxn>
                <a:cxn ang="0">
                  <a:pos x="0" y="123517103"/>
                </a:cxn>
                <a:cxn ang="0">
                  <a:pos x="533130916" y="1161060764"/>
                </a:cxn>
                <a:cxn ang="0">
                  <a:pos x="619919752" y="1136357343"/>
                </a:cxn>
                <a:cxn ang="0">
                  <a:pos x="557926721" y="654642401"/>
                </a:cxn>
                <a:cxn ang="0">
                  <a:pos x="396746951" y="654642401"/>
                </a:cxn>
                <a:cxn ang="0">
                  <a:pos x="396746951" y="617585513"/>
                </a:cxn>
                <a:cxn ang="0">
                  <a:pos x="495933689" y="469364990"/>
                </a:cxn>
                <a:cxn ang="0">
                  <a:pos x="520733014" y="395254728"/>
                </a:cxn>
                <a:cxn ang="0">
                  <a:pos x="508331591" y="370551308"/>
                </a:cxn>
                <a:cxn ang="0">
                  <a:pos x="495933689" y="382904775"/>
                </a:cxn>
                <a:cxn ang="0">
                  <a:pos x="483535787" y="444661569"/>
                </a:cxn>
                <a:cxn ang="0">
                  <a:pos x="421542755" y="444661569"/>
                </a:cxn>
                <a:cxn ang="0">
                  <a:pos x="421542755" y="382904775"/>
                </a:cxn>
                <a:cxn ang="0">
                  <a:pos x="520733014" y="321144467"/>
                </a:cxn>
                <a:cxn ang="0">
                  <a:pos x="582722525" y="345847887"/>
                </a:cxn>
                <a:cxn ang="0">
                  <a:pos x="582722525" y="419958149"/>
                </a:cxn>
                <a:cxn ang="0">
                  <a:pos x="582722525" y="457015037"/>
                </a:cxn>
                <a:cxn ang="0">
                  <a:pos x="471137885" y="617585513"/>
                </a:cxn>
                <a:cxn ang="0">
                  <a:pos x="570324623" y="617585513"/>
                </a:cxn>
                <a:cxn ang="0">
                  <a:pos x="557926721" y="654642401"/>
                </a:cxn>
                <a:cxn ang="0">
                  <a:pos x="781096000" y="617585513"/>
                </a:cxn>
                <a:cxn ang="0">
                  <a:pos x="743902294" y="617585513"/>
                </a:cxn>
                <a:cxn ang="0">
                  <a:pos x="743902294" y="654642401"/>
                </a:cxn>
                <a:cxn ang="0">
                  <a:pos x="669511360" y="654642401"/>
                </a:cxn>
                <a:cxn ang="0">
                  <a:pos x="669511360" y="617585513"/>
                </a:cxn>
                <a:cxn ang="0">
                  <a:pos x="570324623" y="617585513"/>
                </a:cxn>
                <a:cxn ang="0">
                  <a:pos x="582722525" y="568178672"/>
                </a:cxn>
                <a:cxn ang="0">
                  <a:pos x="681909263" y="321144467"/>
                </a:cxn>
                <a:cxn ang="0">
                  <a:pos x="781096000" y="321144467"/>
                </a:cxn>
                <a:cxn ang="0">
                  <a:pos x="756300196" y="568178672"/>
                </a:cxn>
                <a:cxn ang="0">
                  <a:pos x="781096000" y="568178672"/>
                </a:cxn>
                <a:cxn ang="0">
                  <a:pos x="781096000" y="617585513"/>
                </a:cxn>
                <a:cxn ang="0">
                  <a:pos x="681909263" y="568178672"/>
                </a:cxn>
                <a:cxn ang="0">
                  <a:pos x="644715556" y="568178672"/>
                </a:cxn>
                <a:cxn ang="0">
                  <a:pos x="694307165" y="432311616"/>
                </a:cxn>
                <a:cxn ang="0">
                  <a:pos x="681909263" y="568178672"/>
                </a:cxn>
                <a:cxn ang="0">
                  <a:pos x="533130916" y="0"/>
                </a:cxn>
                <a:cxn ang="0">
                  <a:pos x="892680640" y="148220523"/>
                </a:cxn>
                <a:cxn ang="0">
                  <a:pos x="1041462507" y="506421878"/>
                </a:cxn>
                <a:cxn ang="0">
                  <a:pos x="892680640" y="876973185"/>
                </a:cxn>
                <a:cxn ang="0">
                  <a:pos x="805895326" y="938729979"/>
                </a:cxn>
                <a:cxn ang="0">
                  <a:pos x="781096000" y="901676606"/>
                </a:cxn>
                <a:cxn ang="0">
                  <a:pos x="731504392" y="852269765"/>
                </a:cxn>
                <a:cxn ang="0">
                  <a:pos x="818293228" y="790509456"/>
                </a:cxn>
                <a:cxn ang="0">
                  <a:pos x="929877868" y="506421878"/>
                </a:cxn>
                <a:cxn ang="0">
                  <a:pos x="818293228" y="234684252"/>
                </a:cxn>
                <a:cxn ang="0">
                  <a:pos x="533130916" y="123517103"/>
                </a:cxn>
                <a:cxn ang="0">
                  <a:pos x="384349049" y="148220523"/>
                </a:cxn>
                <a:cxn ang="0">
                  <a:pos x="359553245" y="74110262"/>
                </a:cxn>
                <a:cxn ang="0">
                  <a:pos x="347155343" y="37056888"/>
                </a:cxn>
                <a:cxn ang="0">
                  <a:pos x="533130916" y="0"/>
                </a:cxn>
              </a:cxnLst>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w="9525">
              <a:noFill/>
            </a:ln>
          </p:spPr>
          <p:txBody>
            <a:bodyPr/>
            <a:p>
              <a:endParaRPr lang="zh-CN" altLang="en-US"/>
            </a:p>
          </p:txBody>
        </p:sp>
        <p:sp>
          <p:nvSpPr>
            <p:cNvPr id="42008" name="文本框 57"/>
            <p:cNvSpPr txBox="1"/>
            <p:nvPr/>
          </p:nvSpPr>
          <p:spPr>
            <a:xfrm>
              <a:off x="4235575" y="3637418"/>
              <a:ext cx="2729349" cy="354077"/>
            </a:xfrm>
            <a:prstGeom prst="rect">
              <a:avLst/>
            </a:prstGeom>
            <a:noFill/>
            <a:ln w="9525">
              <a:noFill/>
            </a:ln>
          </p:spPr>
          <p:txBody>
            <a:bodyPr wrap="none" anchor="t" anchorCtr="0">
              <a:spAutoFit/>
            </a:bodyPr>
            <a:p>
              <a:r>
                <a:rPr lang="en-US" altLang="zh-CN" sz="1600" b="1" dirty="0">
                  <a:solidFill>
                    <a:schemeClr val="bg1"/>
                  </a:solidFill>
                  <a:latin typeface="微软雅黑" panose="020B0503020204020204" pitchFamily="34" charset="-122"/>
                  <a:ea typeface="微软雅黑" panose="020B0503020204020204" pitchFamily="34" charset="-122"/>
                </a:rPr>
                <a:t>7. </a:t>
              </a:r>
              <a:r>
                <a:rPr lang="zh-CN" altLang="en-US" sz="1600" b="1" dirty="0">
                  <a:solidFill>
                    <a:schemeClr val="bg1"/>
                  </a:solidFill>
                  <a:latin typeface="微软雅黑" panose="020B0503020204020204" pitchFamily="34" charset="-122"/>
                  <a:ea typeface="微软雅黑" panose="020B0503020204020204" pitchFamily="34" charset="-122"/>
                </a:rPr>
                <a:t>申请录入</a:t>
              </a:r>
              <a:r>
                <a:rPr lang="en-US" altLang="zh-CN" sz="1600" b="1" dirty="0">
                  <a:solidFill>
                    <a:schemeClr val="bg1"/>
                  </a:solidFill>
                  <a:latin typeface="微软雅黑" panose="020B0503020204020204" pitchFamily="34" charset="-122"/>
                  <a:ea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rPr>
                <a:t>购机补贴信息</a:t>
              </a:r>
              <a:endParaRPr lang="zh-CN" altLang="zh-CN" sz="1600" b="1" dirty="0">
                <a:solidFill>
                  <a:schemeClr val="bg1"/>
                </a:solidFill>
                <a:latin typeface="微软雅黑" panose="020B0503020204020204" pitchFamily="34" charset="-122"/>
                <a:ea typeface="微软雅黑" panose="020B0503020204020204" pitchFamily="34" charset="-122"/>
              </a:endParaRPr>
            </a:p>
          </p:txBody>
        </p:sp>
        <p:sp>
          <p:nvSpPr>
            <p:cNvPr id="59" name="矩形 58"/>
            <p:cNvSpPr/>
            <p:nvPr/>
          </p:nvSpPr>
          <p:spPr>
            <a:xfrm>
              <a:off x="4347572" y="4184805"/>
              <a:ext cx="3908897" cy="2085454"/>
            </a:xfrm>
            <a:prstGeom prst="rect">
              <a:avLst/>
            </a:prstGeom>
          </p:spPr>
          <p:txBody>
            <a:bodyPr>
              <a:spAutoFit/>
            </a:bodyPr>
            <a:lstStyle/>
            <a:p>
              <a:pPr marL="0" marR="0" lvl="0" indent="0" algn="l" defTabSz="914400" rtl="0" eaLnBrk="1" fontAlgn="auto" latinLnBrk="0" hangingPunct="1">
                <a:lnSpc>
                  <a:spcPct val="220000"/>
                </a:lnSpc>
                <a:spcBef>
                  <a:spcPct val="0"/>
                </a:spcBef>
                <a:spcAft>
                  <a:spcPct val="0"/>
                </a:spcAft>
                <a:buClrTx/>
                <a:buSzTx/>
                <a:buFontTx/>
                <a:buNone/>
                <a:defRPr/>
              </a:pPr>
              <a:r>
                <a:rPr kumimoji="0" lang="en-US" altLang="zh-CN" sz="1400" b="1" i="0" u="none" strike="noStrike" kern="1200" cap="none" spc="0" normalizeH="0" baseline="0" noProof="1">
                  <a:ln>
                    <a:noFill/>
                  </a:ln>
                  <a:solidFill>
                    <a:schemeClr val="bg1"/>
                  </a:solidFill>
                  <a:effectLst/>
                  <a:uLnTx/>
                  <a:uFillTx/>
                  <a:latin typeface="+mn-ea"/>
                  <a:ea typeface="+mn-ea"/>
                  <a:cs typeface="+mn-cs"/>
                </a:rPr>
                <a:t>        1</a:t>
              </a:r>
              <a:r>
                <a:rPr kumimoji="0" lang="zh-CN" altLang="en-US" sz="1400" b="1" i="0" u="none" strike="noStrike" kern="1200" cap="none" spc="0" normalizeH="0" baseline="0" noProof="1">
                  <a:ln>
                    <a:noFill/>
                  </a:ln>
                  <a:solidFill>
                    <a:schemeClr val="bg1"/>
                  </a:solidFill>
                  <a:effectLst/>
                  <a:uLnTx/>
                  <a:uFillTx/>
                  <a:latin typeface="+mn-ea"/>
                  <a:ea typeface="+mn-ea"/>
                  <a:cs typeface="+mn-cs"/>
                </a:rPr>
                <a:t>、</a:t>
              </a:r>
              <a:r>
                <a:rPr kumimoji="0" lang="zh-CN" altLang="zh-CN" sz="1400" b="1" i="0" u="none" strike="noStrike" kern="1200" cap="none" spc="0" normalizeH="0" baseline="0" noProof="1">
                  <a:ln>
                    <a:noFill/>
                  </a:ln>
                  <a:solidFill>
                    <a:schemeClr val="bg1"/>
                  </a:solidFill>
                  <a:effectLst/>
                  <a:uLnTx/>
                  <a:uFillTx/>
                  <a:latin typeface="+mn-ea"/>
                  <a:ea typeface="+mn-ea"/>
                  <a:cs typeface="+mn-cs"/>
                </a:rPr>
                <a:t>录入环节取消人机合影上传（</a:t>
              </a:r>
              <a:r>
                <a:rPr kumimoji="0" lang="zh-CN" altLang="zh-CN" sz="1400" b="1" i="0" u="none" strike="noStrike" kern="1200" cap="none" spc="0" normalizeH="0" baseline="0" noProof="1">
                  <a:ln>
                    <a:noFill/>
                  </a:ln>
                  <a:solidFill>
                    <a:schemeClr val="accent4">
                      <a:lumMod val="40000"/>
                      <a:lumOff val="60000"/>
                    </a:schemeClr>
                  </a:solidFill>
                  <a:effectLst/>
                  <a:uLnTx/>
                  <a:uFillTx/>
                  <a:latin typeface="+mn-ea"/>
                  <a:ea typeface="+mn-ea"/>
                  <a:cs typeface="+mn-cs"/>
                </a:rPr>
                <a:t>人机合影调整到机具待核验状态进行上传</a:t>
              </a:r>
              <a:r>
                <a:rPr kumimoji="0" lang="zh-CN" altLang="zh-CN" sz="1400" b="1" i="0" u="none" strike="noStrike" kern="1200" cap="none" spc="0" normalizeH="0" baseline="0" noProof="1">
                  <a:ln>
                    <a:noFill/>
                  </a:ln>
                  <a:solidFill>
                    <a:schemeClr val="bg1"/>
                  </a:solidFill>
                  <a:effectLst/>
                  <a:uLnTx/>
                  <a:uFillTx/>
                  <a:latin typeface="+mn-ea"/>
                  <a:ea typeface="+mn-ea"/>
                  <a:cs typeface="+mn-cs"/>
                </a:rPr>
                <a:t>）</a:t>
              </a:r>
              <a:r>
                <a:rPr kumimoji="0" lang="zh-CN" altLang="en-US" sz="1400" b="1" i="0" u="none" strike="noStrike" kern="1200" cap="none" spc="0" normalizeH="0" baseline="0" noProof="1">
                  <a:ln>
                    <a:noFill/>
                  </a:ln>
                  <a:solidFill>
                    <a:schemeClr val="bg1"/>
                  </a:solidFill>
                  <a:effectLst/>
                  <a:uLnTx/>
                  <a:uFillTx/>
                  <a:latin typeface="+mn-ea"/>
                  <a:ea typeface="+mn-ea"/>
                  <a:cs typeface="+mn-cs"/>
                </a:rPr>
                <a:t>；</a:t>
              </a:r>
              <a:endParaRPr kumimoji="0" lang="en-US" altLang="zh-CN" sz="1400" b="1" i="0" u="none" strike="noStrike" kern="1200" cap="none" spc="0" normalizeH="0" baseline="0" noProof="1">
                <a:ln>
                  <a:noFill/>
                </a:ln>
                <a:solidFill>
                  <a:schemeClr val="bg1"/>
                </a:solidFill>
                <a:effectLst/>
                <a:uLnTx/>
                <a:uFillTx/>
                <a:latin typeface="+mn-ea"/>
                <a:ea typeface="微软雅黑" panose="020B0503020204020204" pitchFamily="34" charset="-122"/>
                <a:cs typeface="+mn-cs"/>
              </a:endParaRPr>
            </a:p>
            <a:p>
              <a:pPr marL="0" marR="0" lvl="0" indent="0" algn="l" defTabSz="914400" rtl="0" eaLnBrk="1" fontAlgn="auto" latinLnBrk="0" hangingPunct="1">
                <a:lnSpc>
                  <a:spcPct val="220000"/>
                </a:lnSpc>
                <a:spcBef>
                  <a:spcPct val="0"/>
                </a:spcBef>
                <a:spcAft>
                  <a:spcPct val="0"/>
                </a:spcAft>
                <a:buClrTx/>
                <a:buSzTx/>
                <a:buFontTx/>
                <a:buNone/>
                <a:defRPr/>
              </a:pPr>
              <a:r>
                <a:rPr kumimoji="0" lang="en-US" altLang="zh-CN" sz="1400" b="1" i="0" u="none" strike="noStrike" kern="1200" cap="none" spc="0" normalizeH="0" baseline="0" noProof="1">
                  <a:ln>
                    <a:noFill/>
                  </a:ln>
                  <a:solidFill>
                    <a:schemeClr val="bg1"/>
                  </a:solidFill>
                  <a:effectLst/>
                  <a:uLnTx/>
                  <a:uFillTx/>
                  <a:latin typeface="+mn-ea"/>
                  <a:ea typeface="+mn-ea"/>
                  <a:cs typeface="+mn-cs"/>
                </a:rPr>
                <a:t>        2</a:t>
              </a:r>
              <a:r>
                <a:rPr kumimoji="0" lang="zh-CN" altLang="en-US" sz="1400" b="1" i="0" u="none" strike="noStrike" kern="1200" cap="none" spc="0" normalizeH="0" baseline="0" noProof="1">
                  <a:ln>
                    <a:noFill/>
                  </a:ln>
                  <a:solidFill>
                    <a:schemeClr val="bg1"/>
                  </a:solidFill>
                  <a:effectLst/>
                  <a:uLnTx/>
                  <a:uFillTx/>
                  <a:latin typeface="+mn-ea"/>
                  <a:ea typeface="+mn-ea"/>
                  <a:cs typeface="+mn-cs"/>
                </a:rPr>
                <a:t>、调整多台录入查找办理产品的方式。</a:t>
              </a:r>
              <a:endParaRPr kumimoji="0" lang="zh-CN" altLang="en-US" sz="1400" b="1" i="0" u="none" strike="noStrike" kern="1200" cap="none" spc="0" normalizeH="0" baseline="0" noProof="1">
                <a:ln>
                  <a:noFill/>
                </a:ln>
                <a:solidFill>
                  <a:schemeClr val="bg1"/>
                </a:solidFill>
                <a:effectLst/>
                <a:uLnTx/>
                <a:uFillTx/>
                <a:latin typeface="+mn-ea"/>
                <a:ea typeface="+mn-ea"/>
                <a:cs typeface="+mn-cs"/>
              </a:endParaRPr>
            </a:p>
            <a:p>
              <a:pPr marL="0" marR="0" lvl="0" indent="0" algn="l" defTabSz="914400" rtl="0" eaLnBrk="1" fontAlgn="auto" latinLnBrk="0" hangingPunct="1">
                <a:lnSpc>
                  <a:spcPct val="220000"/>
                </a:lnSpc>
                <a:spcBef>
                  <a:spcPct val="0"/>
                </a:spcBef>
                <a:spcAft>
                  <a:spcPct val="0"/>
                </a:spcAft>
                <a:buClrTx/>
                <a:buSzTx/>
                <a:buFontTx/>
                <a:buNone/>
                <a:defRPr/>
              </a:pPr>
              <a:endParaRPr kumimoji="0" lang="zh-CN" altLang="en-US" sz="1400" b="1" i="0" u="none" strike="noStrike" kern="1200" cap="none" spc="0" normalizeH="0" baseline="0" noProof="1">
                <a:ln>
                  <a:noFill/>
                </a:ln>
                <a:solidFill>
                  <a:schemeClr val="bg1"/>
                </a:solidFill>
                <a:effectLst/>
                <a:uLnTx/>
                <a:uFillTx/>
                <a:latin typeface="+mn-ea"/>
                <a:ea typeface="微软雅黑" panose="020B0503020204020204" pitchFamily="34" charset="-122"/>
                <a:cs typeface="+mn-cs"/>
              </a:endParaRPr>
            </a:p>
          </p:txBody>
        </p:sp>
      </p:grpSp>
      <p:sp>
        <p:nvSpPr>
          <p:cNvPr id="42010" name="矩形 15"/>
          <p:cNvSpPr/>
          <p:nvPr/>
        </p:nvSpPr>
        <p:spPr>
          <a:xfrm>
            <a:off x="26988" y="346075"/>
            <a:ext cx="1984375" cy="622300"/>
          </a:xfrm>
          <a:prstGeom prst="rect">
            <a:avLst/>
          </a:prstGeom>
          <a:noFill/>
          <a:ln w="9525">
            <a:noFill/>
          </a:ln>
        </p:spPr>
        <p:txBody>
          <a:bodyPr wrap="none" lIns="68580" tIns="34290" rIns="68580" bIns="34290" anchor="t" anchorCtr="0">
            <a:spAutoFit/>
          </a:bodyPr>
          <a:p>
            <a:r>
              <a:rPr lang="zh-CN" altLang="en-US" sz="3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升级功能</a:t>
            </a:r>
            <a:endParaRPr lang="zh-CN" altLang="zh-CN" sz="3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679" name="Rectangle 52"/>
          <p:cNvSpPr/>
          <p:nvPr/>
        </p:nvSpPr>
        <p:spPr>
          <a:xfrm>
            <a:off x="1844675" y="1697038"/>
            <a:ext cx="2909888" cy="288925"/>
          </a:xfrm>
          <a:prstGeom prst="rect">
            <a:avLst/>
          </a:prstGeom>
          <a:noFill/>
          <a:ln w="9525">
            <a:noFill/>
          </a:ln>
        </p:spPr>
        <p:txBody>
          <a:bodyPr wrap="none" lIns="0" tIns="0" rIns="0" bIns="0" anchor="t" anchorCtr="0"/>
          <a:p>
            <a:r>
              <a:rPr lang="en-US" altLang="zh-CN"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6. </a:t>
            </a:r>
            <a:r>
              <a:rPr lang="zh-CN" altLang="en-US" sz="1600" b="1" dirty="0">
                <a:solidFill>
                  <a:schemeClr val="bg1"/>
                </a:solidFill>
                <a:latin typeface="微软雅黑" panose="020B0503020204020204" pitchFamily="34" charset="-122"/>
                <a:ea typeface="微软雅黑" panose="020B0503020204020204" pitchFamily="34" charset="-122"/>
              </a:rPr>
              <a:t>申请录入</a:t>
            </a:r>
            <a:r>
              <a:rPr lang="en-US" altLang="zh-CN" sz="1600" b="1" dirty="0">
                <a:solidFill>
                  <a:schemeClr val="bg1"/>
                </a:solidFill>
                <a:latin typeface="微软雅黑" panose="020B0503020204020204" pitchFamily="34" charset="-122"/>
                <a:ea typeface="微软雅黑" panose="020B0503020204020204" pitchFamily="34" charset="-122"/>
              </a:rPr>
              <a:t>——</a:t>
            </a:r>
            <a:r>
              <a:rPr lang="zh-CN" altLang="zh-CN" sz="1600" b="1" dirty="0">
                <a:solidFill>
                  <a:schemeClr val="bg1"/>
                </a:solidFill>
                <a:latin typeface="微软雅黑" panose="020B0503020204020204" pitchFamily="34" charset="-122"/>
                <a:ea typeface="微软雅黑" panose="020B0503020204020204" pitchFamily="34" charset="-122"/>
              </a:rPr>
              <a:t>购机者信息</a:t>
            </a:r>
            <a:endParaRPr lang="zh-CN" altLang="zh-CN" sz="1600" b="1" dirty="0">
              <a:solidFill>
                <a:schemeClr val="bg1"/>
              </a:solidFill>
              <a:latin typeface="微软雅黑" panose="020B0503020204020204" pitchFamily="34" charset="-122"/>
              <a:ea typeface="微软雅黑" panose="020B0503020204020204" pitchFamily="34" charset="-122"/>
            </a:endParaRPr>
          </a:p>
          <a:p>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012" name="Freeform 33"/>
          <p:cNvSpPr>
            <a:spLocks noEditPoints="1"/>
          </p:cNvSpPr>
          <p:nvPr/>
        </p:nvSpPr>
        <p:spPr>
          <a:xfrm>
            <a:off x="5380038" y="1649413"/>
            <a:ext cx="330200" cy="214312"/>
          </a:xfrm>
          <a:custGeom>
            <a:avLst/>
            <a:gdLst/>
            <a:ahLst/>
            <a:cxnLst>
              <a:cxn ang="0">
                <a:pos x="160413970" y="0"/>
              </a:cxn>
              <a:cxn ang="0">
                <a:pos x="1011841696" y="0"/>
              </a:cxn>
              <a:cxn ang="0">
                <a:pos x="1098217098" y="24688040"/>
              </a:cxn>
              <a:cxn ang="0">
                <a:pos x="579957660" y="407329819"/>
              </a:cxn>
              <a:cxn ang="0">
                <a:pos x="74038568" y="24688040"/>
              </a:cxn>
              <a:cxn ang="0">
                <a:pos x="160413970" y="0"/>
              </a:cxn>
              <a:cxn ang="0">
                <a:pos x="1159915319" y="111090909"/>
              </a:cxn>
              <a:cxn ang="0">
                <a:pos x="826747032" y="357957253"/>
              </a:cxn>
              <a:cxn ang="0">
                <a:pos x="1147574972" y="654199677"/>
              </a:cxn>
              <a:cxn ang="0">
                <a:pos x="1159915319" y="592481334"/>
              </a:cxn>
              <a:cxn ang="0">
                <a:pos x="1159915319" y="148121212"/>
              </a:cxn>
              <a:cxn ang="0">
                <a:pos x="1159915319" y="111090909"/>
              </a:cxn>
              <a:cxn ang="0">
                <a:pos x="1073539917" y="740602546"/>
              </a:cxn>
              <a:cxn ang="0">
                <a:pos x="1011841696" y="752944809"/>
              </a:cxn>
              <a:cxn ang="0">
                <a:pos x="160413970" y="752944809"/>
              </a:cxn>
              <a:cxn ang="0">
                <a:pos x="74038568" y="728256769"/>
              </a:cxn>
              <a:cxn ang="0">
                <a:pos x="419543689" y="419675596"/>
              </a:cxn>
              <a:cxn ang="0">
                <a:pos x="542940132" y="518420728"/>
              </a:cxn>
              <a:cxn ang="0">
                <a:pos x="579957660" y="543108768"/>
              </a:cxn>
              <a:cxn ang="0">
                <a:pos x="616975187" y="518420728"/>
              </a:cxn>
              <a:cxn ang="0">
                <a:pos x="740371630" y="432017859"/>
              </a:cxn>
              <a:cxn ang="0">
                <a:pos x="1073539917" y="740602546"/>
              </a:cxn>
              <a:cxn ang="0">
                <a:pos x="12340347" y="641853900"/>
              </a:cxn>
              <a:cxn ang="0">
                <a:pos x="333168287" y="357957253"/>
              </a:cxn>
              <a:cxn ang="0">
                <a:pos x="12340347" y="111090909"/>
              </a:cxn>
              <a:cxn ang="0">
                <a:pos x="0" y="148121212"/>
              </a:cxn>
              <a:cxn ang="0">
                <a:pos x="0" y="592481334"/>
              </a:cxn>
              <a:cxn ang="0">
                <a:pos x="12340347" y="641853900"/>
              </a:cxn>
            </a:cxnLst>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bg1"/>
          </a:solidFill>
          <a:ln w="9525">
            <a:noFill/>
          </a:ln>
        </p:spPr>
        <p:txBody>
          <a:bodyPr/>
          <a:p>
            <a:endParaRPr lang="zh-CN" altLang="en-US"/>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additive="base">
                                        <p:cTn id="7" dur="500" fill="hold"/>
                                        <p:tgtEl>
                                          <p:spTgt spid="28676"/>
                                        </p:tgtEl>
                                        <p:attrNameLst>
                                          <p:attrName>ppt_x</p:attrName>
                                        </p:attrNameLst>
                                      </p:cBhvr>
                                      <p:tavLst>
                                        <p:tav tm="0">
                                          <p:val>
                                            <p:strVal val="#ppt_x"/>
                                          </p:val>
                                        </p:tav>
                                        <p:tav tm="100000">
                                          <p:val>
                                            <p:strVal val="#ppt_x"/>
                                          </p:val>
                                        </p:tav>
                                      </p:tavLst>
                                    </p:anim>
                                    <p:anim calcmode="lin" valueType="num">
                                      <p:cBhvr additive="base">
                                        <p:cTn id="8" dur="500" fill="hold"/>
                                        <p:tgtEl>
                                          <p:spTgt spid="2867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8679"/>
                                        </p:tgtEl>
                                        <p:attrNameLst>
                                          <p:attrName>style.visibility</p:attrName>
                                        </p:attrNameLst>
                                      </p:cBhvr>
                                      <p:to>
                                        <p:strVal val="visible"/>
                                      </p:to>
                                    </p:set>
                                    <p:anim calcmode="lin" valueType="num">
                                      <p:cBhvr additive="base">
                                        <p:cTn id="11" dur="500" fill="hold"/>
                                        <p:tgtEl>
                                          <p:spTgt spid="28679"/>
                                        </p:tgtEl>
                                        <p:attrNameLst>
                                          <p:attrName>ppt_x</p:attrName>
                                        </p:attrNameLst>
                                      </p:cBhvr>
                                      <p:tavLst>
                                        <p:tav tm="0">
                                          <p:val>
                                            <p:strVal val="#ppt_x"/>
                                          </p:val>
                                        </p:tav>
                                        <p:tav tm="100000">
                                          <p:val>
                                            <p:strVal val="#ppt_x"/>
                                          </p:val>
                                        </p:tav>
                                      </p:tavLst>
                                    </p:anim>
                                    <p:anim calcmode="lin" valueType="num">
                                      <p:cBhvr additive="base">
                                        <p:cTn id="12" dur="500" fill="hold"/>
                                        <p:tgtEl>
                                          <p:spTgt spid="2867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8677"/>
                                        </p:tgtEl>
                                        <p:attrNameLst>
                                          <p:attrName>style.visibility</p:attrName>
                                        </p:attrNameLst>
                                      </p:cBhvr>
                                      <p:to>
                                        <p:strVal val="visible"/>
                                      </p:to>
                                    </p:set>
                                    <p:anim calcmode="lin" valueType="num">
                                      <p:cBhvr additive="base">
                                        <p:cTn id="17" dur="500" fill="hold"/>
                                        <p:tgtEl>
                                          <p:spTgt spid="28677"/>
                                        </p:tgtEl>
                                        <p:attrNameLst>
                                          <p:attrName>ppt_x</p:attrName>
                                        </p:attrNameLst>
                                      </p:cBhvr>
                                      <p:tavLst>
                                        <p:tav tm="0">
                                          <p:val>
                                            <p:strVal val="#ppt_x"/>
                                          </p:val>
                                        </p:tav>
                                        <p:tav tm="100000">
                                          <p:val>
                                            <p:strVal val="#ppt_x"/>
                                          </p:val>
                                        </p:tav>
                                      </p:tavLst>
                                    </p:anim>
                                    <p:anim calcmode="lin" valueType="num">
                                      <p:cBhvr additive="base">
                                        <p:cTn id="18" dur="500" fill="hold"/>
                                        <p:tgtEl>
                                          <p:spTgt spid="286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4033" name="组合 37"/>
          <p:cNvGrpSpPr/>
          <p:nvPr/>
        </p:nvGrpSpPr>
        <p:grpSpPr>
          <a:xfrm rot="2837432">
            <a:off x="-1457325" y="-812800"/>
            <a:ext cx="4225925" cy="3054350"/>
            <a:chOff x="569602" y="-921225"/>
            <a:chExt cx="11136187" cy="8047838"/>
          </a:xfrm>
        </p:grpSpPr>
        <p:sp>
          <p:nvSpPr>
            <p:cNvPr id="39" name="椭圆 38"/>
            <p:cNvSpPr/>
            <p:nvPr/>
          </p:nvSpPr>
          <p:spPr>
            <a:xfrm>
              <a:off x="9802410" y="4632558"/>
              <a:ext cx="1895074" cy="189065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40" name="椭圆 39"/>
            <p:cNvSpPr/>
            <p:nvPr/>
          </p:nvSpPr>
          <p:spPr>
            <a:xfrm>
              <a:off x="2690293" y="-723041"/>
              <a:ext cx="3643734" cy="364327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41" name="椭圆 40"/>
            <p:cNvSpPr/>
            <p:nvPr/>
          </p:nvSpPr>
          <p:spPr>
            <a:xfrm>
              <a:off x="3112520" y="377301"/>
              <a:ext cx="5208322" cy="364327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46" name="椭圆 45"/>
            <p:cNvSpPr/>
            <p:nvPr/>
          </p:nvSpPr>
          <p:spPr>
            <a:xfrm>
              <a:off x="5156725" y="-922419"/>
              <a:ext cx="5630846" cy="56301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47" name="椭圆 46"/>
            <p:cNvSpPr/>
            <p:nvPr/>
          </p:nvSpPr>
          <p:spPr>
            <a:xfrm>
              <a:off x="3282230" y="816910"/>
              <a:ext cx="5635028" cy="5634323"/>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48" name="椭圆 47"/>
            <p:cNvSpPr/>
            <p:nvPr/>
          </p:nvSpPr>
          <p:spPr>
            <a:xfrm>
              <a:off x="4920551" y="3011503"/>
              <a:ext cx="4116456" cy="4120125"/>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49" name="椭圆 48"/>
            <p:cNvSpPr/>
            <p:nvPr/>
          </p:nvSpPr>
          <p:spPr>
            <a:xfrm>
              <a:off x="1155160" y="355509"/>
              <a:ext cx="924531" cy="924415"/>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50" name="椭圆 49"/>
            <p:cNvSpPr/>
            <p:nvPr/>
          </p:nvSpPr>
          <p:spPr>
            <a:xfrm>
              <a:off x="568283" y="4018218"/>
              <a:ext cx="2338516" cy="2342405"/>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grpSp>
      <p:grpSp>
        <p:nvGrpSpPr>
          <p:cNvPr id="44042" name="组合 59"/>
          <p:cNvGrpSpPr/>
          <p:nvPr/>
        </p:nvGrpSpPr>
        <p:grpSpPr>
          <a:xfrm rot="6604501">
            <a:off x="10482263" y="3516313"/>
            <a:ext cx="4376737" cy="3341687"/>
            <a:chOff x="1164752" y="-921225"/>
            <a:chExt cx="10541037" cy="8047838"/>
          </a:xfrm>
        </p:grpSpPr>
        <p:sp>
          <p:nvSpPr>
            <p:cNvPr id="61" name="椭圆 60"/>
            <p:cNvSpPr/>
            <p:nvPr/>
          </p:nvSpPr>
          <p:spPr>
            <a:xfrm>
              <a:off x="9806748" y="4636880"/>
              <a:ext cx="1892571" cy="1892484"/>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2" name="椭圆 61"/>
            <p:cNvSpPr/>
            <p:nvPr/>
          </p:nvSpPr>
          <p:spPr>
            <a:xfrm>
              <a:off x="2692112" y="-723827"/>
              <a:ext cx="3643673" cy="3643512"/>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3" name="椭圆 62"/>
            <p:cNvSpPr/>
            <p:nvPr/>
          </p:nvSpPr>
          <p:spPr>
            <a:xfrm>
              <a:off x="3121764" y="380228"/>
              <a:ext cx="5207433" cy="3643512"/>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4" name="椭圆 63"/>
            <p:cNvSpPr/>
            <p:nvPr/>
          </p:nvSpPr>
          <p:spPr>
            <a:xfrm>
              <a:off x="5154987" y="-913341"/>
              <a:ext cx="5631829" cy="5631577"/>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5" name="椭圆 64"/>
            <p:cNvSpPr/>
            <p:nvPr/>
          </p:nvSpPr>
          <p:spPr>
            <a:xfrm>
              <a:off x="3288000" y="818993"/>
              <a:ext cx="5631829" cy="5627753"/>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6" name="椭圆 65"/>
            <p:cNvSpPr/>
            <p:nvPr/>
          </p:nvSpPr>
          <p:spPr>
            <a:xfrm>
              <a:off x="4926367" y="3016569"/>
              <a:ext cx="4117771" cy="4117587"/>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7" name="椭圆 66"/>
            <p:cNvSpPr/>
            <p:nvPr/>
          </p:nvSpPr>
          <p:spPr>
            <a:xfrm>
              <a:off x="1160488" y="358770"/>
              <a:ext cx="925256" cy="929039"/>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grpSp>
      <p:grpSp>
        <p:nvGrpSpPr>
          <p:cNvPr id="29700" name="组合 1"/>
          <p:cNvGrpSpPr/>
          <p:nvPr/>
        </p:nvGrpSpPr>
        <p:grpSpPr>
          <a:xfrm>
            <a:off x="1538288" y="1422400"/>
            <a:ext cx="4348162" cy="4594225"/>
            <a:chOff x="349717" y="1671329"/>
            <a:chExt cx="3830855" cy="4934205"/>
          </a:xfrm>
        </p:grpSpPr>
        <p:sp>
          <p:nvSpPr>
            <p:cNvPr id="42" name="矩形 41"/>
            <p:cNvSpPr/>
            <p:nvPr/>
          </p:nvSpPr>
          <p:spPr>
            <a:xfrm>
              <a:off x="349717" y="1671329"/>
              <a:ext cx="3830855" cy="4934205"/>
            </a:xfrm>
            <a:prstGeom prst="rect">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57" name="矩形 56"/>
            <p:cNvSpPr/>
            <p:nvPr/>
          </p:nvSpPr>
          <p:spPr>
            <a:xfrm>
              <a:off x="590282" y="2443684"/>
              <a:ext cx="3349725" cy="3338346"/>
            </a:xfrm>
            <a:prstGeom prst="rect">
              <a:avLst/>
            </a:prstGeom>
          </p:spPr>
          <p:txBody>
            <a:bodyPr>
              <a:spAutoFit/>
            </a:bodyPr>
            <a:lstStyle/>
            <a:p>
              <a:pPr marL="0" marR="0" lvl="0" indent="0" algn="l" defTabSz="914400" rtl="0" eaLnBrk="1" fontAlgn="auto" latinLnBrk="0" hangingPunct="1">
                <a:lnSpc>
                  <a:spcPct val="200000"/>
                </a:lnSpc>
                <a:spcBef>
                  <a:spcPct val="0"/>
                </a:spcBef>
                <a:spcAft>
                  <a:spcPct val="0"/>
                </a:spcAft>
                <a:buClrTx/>
                <a:buSzTx/>
                <a:buFontTx/>
                <a:buNone/>
                <a:defRPr/>
              </a:pPr>
              <a:r>
                <a:rPr kumimoji="0" lang="zh-CN" altLang="en-US" sz="1400" b="1" i="0" u="none" strike="noStrike" kern="1200" cap="none" spc="0" normalizeH="0" baseline="0" noProof="1">
                  <a:ln>
                    <a:noFill/>
                  </a:ln>
                  <a:solidFill>
                    <a:schemeClr val="bg1"/>
                  </a:solidFill>
                  <a:effectLst/>
                  <a:uLnTx/>
                  <a:uFillTx/>
                  <a:latin typeface="+mj-lt"/>
                  <a:ea typeface="+mj-ea"/>
                  <a:cs typeface="+mn-cs"/>
                  <a:sym typeface="+mn-ea"/>
                </a:rPr>
                <a:t>       牌证机具申请录入时，需要填写</a:t>
              </a:r>
              <a:r>
                <a:rPr kumimoji="0" lang="en-US" altLang="zh-CN" sz="1400" b="1" i="0" u="none" strike="noStrike" kern="1200" cap="none" spc="0" normalizeH="0" baseline="0" noProof="1">
                  <a:ln>
                    <a:noFill/>
                  </a:ln>
                  <a:solidFill>
                    <a:schemeClr val="bg1"/>
                  </a:solidFill>
                  <a:effectLst/>
                  <a:uLnTx/>
                  <a:uFillTx/>
                  <a:latin typeface="+mj-lt"/>
                  <a:ea typeface="+mj-ea"/>
                  <a:cs typeface="+mn-cs"/>
                  <a:sym typeface="+mn-ea"/>
                </a:rPr>
                <a:t>”</a:t>
              </a:r>
              <a:r>
                <a:rPr kumimoji="0" lang="zh-CN" altLang="en-US" sz="1400" b="1" i="0" u="none" strike="noStrike" kern="1200" cap="none" spc="0" normalizeH="0" baseline="0" noProof="1">
                  <a:ln>
                    <a:noFill/>
                  </a:ln>
                  <a:solidFill>
                    <a:schemeClr val="bg1"/>
                  </a:solidFill>
                  <a:effectLst/>
                  <a:uLnTx/>
                  <a:uFillTx/>
                  <a:latin typeface="+mj-lt"/>
                  <a:ea typeface="+mj-ea"/>
                  <a:cs typeface="+mn-cs"/>
                  <a:sym typeface="+mn-ea"/>
                </a:rPr>
                <a:t>登记证书编号</a:t>
              </a:r>
              <a:r>
                <a:rPr kumimoji="0" lang="en-US" altLang="zh-CN" sz="1400" b="1" i="0" u="none" strike="noStrike" kern="1200" cap="none" spc="0" normalizeH="0" baseline="0" noProof="1">
                  <a:ln>
                    <a:noFill/>
                  </a:ln>
                  <a:solidFill>
                    <a:schemeClr val="bg1"/>
                  </a:solidFill>
                  <a:effectLst/>
                  <a:uLnTx/>
                  <a:uFillTx/>
                  <a:latin typeface="+mj-lt"/>
                  <a:ea typeface="+mj-ea"/>
                  <a:cs typeface="+mn-cs"/>
                  <a:sym typeface="+mn-ea"/>
                </a:rPr>
                <a:t>“</a:t>
              </a:r>
              <a:r>
                <a:rPr kumimoji="0" lang="zh-CN" altLang="en-US" sz="1400" b="1" i="0" u="none" strike="noStrike" kern="1200" cap="none" spc="0" normalizeH="0" baseline="0" noProof="1">
                  <a:ln>
                    <a:noFill/>
                  </a:ln>
                  <a:solidFill>
                    <a:schemeClr val="bg1"/>
                  </a:solidFill>
                  <a:effectLst/>
                  <a:uLnTx/>
                  <a:uFillTx/>
                  <a:latin typeface="+mj-lt"/>
                  <a:ea typeface="+mj-ea"/>
                  <a:cs typeface="+mn-cs"/>
                  <a:sym typeface="+mn-ea"/>
                </a:rPr>
                <a:t>，</a:t>
              </a:r>
              <a:r>
                <a:rPr kumimoji="0" lang="zh-CN" altLang="en-US" sz="1400" b="1" i="0" u="none" strike="noStrike" kern="1200" cap="none" spc="0" normalizeH="0" baseline="0" noProof="1">
                  <a:ln>
                    <a:noFill/>
                  </a:ln>
                  <a:solidFill>
                    <a:schemeClr val="bg1"/>
                  </a:solidFill>
                  <a:effectLst/>
                  <a:uLnTx/>
                  <a:uFillTx/>
                  <a:latin typeface="+mn-ea"/>
                  <a:ea typeface="+mn-ea"/>
                  <a:cs typeface="+mn-cs"/>
                </a:rPr>
                <a:t>用于补贴系统调取农机安全监理系统数据比对使用。</a:t>
              </a:r>
              <a:endParaRPr kumimoji="0" lang="en-US" altLang="zh-CN" sz="1400" b="1" i="0" u="none" strike="noStrike" kern="1200" cap="none" spc="0" normalizeH="0" baseline="0" noProof="1">
                <a:ln>
                  <a:noFill/>
                </a:ln>
                <a:solidFill>
                  <a:schemeClr val="bg1"/>
                </a:solidFill>
                <a:effectLst/>
                <a:uLnTx/>
                <a:uFillTx/>
                <a:latin typeface="+mn-ea"/>
                <a:ea typeface="微软雅黑" panose="020B0503020204020204" pitchFamily="34" charset="-122"/>
                <a:cs typeface="+mn-cs"/>
              </a:endParaRPr>
            </a:p>
            <a:p>
              <a:pPr marL="0" marR="0" lvl="0" indent="0" algn="l" defTabSz="914400" rtl="0" eaLnBrk="1" fontAlgn="auto" latinLnBrk="0" hangingPunct="1">
                <a:lnSpc>
                  <a:spcPct val="200000"/>
                </a:lnSpc>
                <a:spcBef>
                  <a:spcPct val="0"/>
                </a:spcBef>
                <a:spcAft>
                  <a:spcPct val="0"/>
                </a:spcAft>
                <a:buClrTx/>
                <a:buSzTx/>
                <a:buFontTx/>
                <a:buNone/>
                <a:defRPr/>
              </a:pPr>
              <a:r>
                <a:rPr kumimoji="0" lang="en-US" altLang="zh-CN" sz="1400" b="1" i="0" u="none" strike="noStrike" kern="1200" cap="none" spc="0" normalizeH="0" baseline="0" noProof="1">
                  <a:ln>
                    <a:noFill/>
                  </a:ln>
                  <a:solidFill>
                    <a:schemeClr val="accent4">
                      <a:lumMod val="40000"/>
                      <a:lumOff val="60000"/>
                    </a:schemeClr>
                  </a:solidFill>
                  <a:effectLst/>
                  <a:uLnTx/>
                  <a:uFillTx/>
                  <a:latin typeface="+mn-ea"/>
                  <a:ea typeface="+mn-ea"/>
                  <a:cs typeface="+mn-cs"/>
                </a:rPr>
                <a:t>       </a:t>
              </a:r>
              <a:r>
                <a:rPr kumimoji="0" lang="zh-CN" altLang="zh-CN" sz="1400" b="1" i="0" u="none" strike="noStrike" kern="1200" cap="none" spc="0" normalizeH="0" baseline="0" noProof="1">
                  <a:ln>
                    <a:noFill/>
                  </a:ln>
                  <a:solidFill>
                    <a:schemeClr val="accent4">
                      <a:lumMod val="40000"/>
                      <a:lumOff val="60000"/>
                    </a:schemeClr>
                  </a:solidFill>
                  <a:effectLst/>
                  <a:uLnTx/>
                  <a:uFillTx/>
                  <a:latin typeface="+mn-ea"/>
                  <a:ea typeface="+mn-ea"/>
                  <a:cs typeface="+mn-cs"/>
                </a:rPr>
                <a:t>比对内容中增加“生产企业</a:t>
              </a:r>
              <a:r>
                <a:rPr kumimoji="0" lang="zh-CN" altLang="zh-CN" sz="1400" b="1" i="0" u="none" strike="noStrike" kern="1200" cap="none" spc="0" normalizeH="0" baseline="0" noProof="1">
                  <a:ln>
                    <a:noFill/>
                  </a:ln>
                  <a:solidFill>
                    <a:schemeClr val="bg1"/>
                  </a:solidFill>
                  <a:effectLst/>
                  <a:uLnTx/>
                  <a:uFillTx/>
                  <a:latin typeface="+mn-ea"/>
                  <a:ea typeface="+mn-ea"/>
                  <a:cs typeface="+mn-cs"/>
                </a:rPr>
                <a:t>”，</a:t>
              </a:r>
              <a:r>
                <a:rPr kumimoji="0" lang="zh-CN" altLang="en-US" sz="1400" b="1" i="0" u="none" strike="noStrike" kern="1200" cap="none" spc="0" normalizeH="0" baseline="0" noProof="1">
                  <a:ln>
                    <a:noFill/>
                  </a:ln>
                  <a:solidFill>
                    <a:schemeClr val="bg1"/>
                  </a:solidFill>
                  <a:effectLst/>
                  <a:uLnTx/>
                  <a:uFillTx/>
                  <a:latin typeface="+mn-ea"/>
                  <a:ea typeface="+mn-ea"/>
                  <a:cs typeface="+mn-cs"/>
                </a:rPr>
                <a:t>比对时</a:t>
              </a:r>
              <a:r>
                <a:rPr kumimoji="0" lang="zh-CN" altLang="en-US" sz="1400" b="1" i="0" u="none" strike="noStrike" kern="1200" cap="none" spc="0" normalizeH="0" baseline="0" noProof="1">
                  <a:ln>
                    <a:noFill/>
                  </a:ln>
                  <a:solidFill>
                    <a:schemeClr val="accent4">
                      <a:lumMod val="40000"/>
                      <a:lumOff val="60000"/>
                    </a:schemeClr>
                  </a:solidFill>
                  <a:effectLst/>
                  <a:uLnTx/>
                  <a:uFillTx/>
                  <a:latin typeface="+mn-ea"/>
                  <a:ea typeface="+mn-ea"/>
                  <a:cs typeface="+mn-cs"/>
                </a:rPr>
                <a:t>，</a:t>
              </a:r>
              <a:r>
                <a:rPr kumimoji="0" lang="zh-CN" altLang="en-US" sz="1400" b="0" i="0" u="none" strike="noStrike" kern="1200" cap="none" spc="0" normalizeH="0" baseline="0" noProof="1">
                  <a:ln>
                    <a:noFill/>
                  </a:ln>
                  <a:solidFill>
                    <a:schemeClr val="accent4">
                      <a:lumMod val="40000"/>
                      <a:lumOff val="60000"/>
                    </a:schemeClr>
                  </a:solidFill>
                  <a:effectLst/>
                  <a:uLnTx/>
                  <a:uFillTx/>
                  <a:latin typeface="+mn-ea"/>
                  <a:ea typeface="+mn-ea"/>
                  <a:cs typeface="+mn-cs"/>
                </a:rPr>
                <a:t>“</a:t>
              </a:r>
              <a:r>
                <a:rPr kumimoji="0" lang="zh-CN" altLang="zh-CN" sz="1400" b="1" i="0" u="none" strike="noStrike" kern="1200" cap="none" spc="0" normalizeH="0" baseline="0" noProof="1">
                  <a:ln>
                    <a:noFill/>
                  </a:ln>
                  <a:solidFill>
                    <a:schemeClr val="accent4">
                      <a:lumMod val="40000"/>
                      <a:lumOff val="60000"/>
                    </a:schemeClr>
                  </a:solidFill>
                  <a:effectLst/>
                  <a:uLnTx/>
                  <a:uFillTx/>
                  <a:latin typeface="+mn-ea"/>
                  <a:ea typeface="+mn-ea"/>
                  <a:cs typeface="+mn-cs"/>
                </a:rPr>
                <a:t>长短杠、大小写、中英文符号、空格</a:t>
              </a:r>
              <a:r>
                <a:rPr kumimoji="0" lang="zh-CN" altLang="en-US" sz="1400" b="1" i="0" u="none" strike="noStrike" kern="1200" cap="none" spc="0" normalizeH="0" baseline="0" noProof="1">
                  <a:ln>
                    <a:noFill/>
                  </a:ln>
                  <a:solidFill>
                    <a:schemeClr val="accent4">
                      <a:lumMod val="40000"/>
                      <a:lumOff val="60000"/>
                    </a:schemeClr>
                  </a:solidFill>
                  <a:effectLst/>
                  <a:uLnTx/>
                  <a:uFillTx/>
                  <a:latin typeface="+mn-ea"/>
                  <a:ea typeface="+mn-ea"/>
                  <a:cs typeface="+mn-cs"/>
                </a:rPr>
                <a:t>”</a:t>
              </a:r>
              <a:r>
                <a:rPr kumimoji="0" lang="zh-CN" altLang="zh-CN" sz="1400" b="1" i="0" u="none" strike="noStrike" kern="1200" cap="none" spc="0" normalizeH="0" baseline="0" noProof="1">
                  <a:ln>
                    <a:noFill/>
                  </a:ln>
                  <a:solidFill>
                    <a:schemeClr val="accent4">
                      <a:lumMod val="40000"/>
                      <a:lumOff val="60000"/>
                    </a:schemeClr>
                  </a:solidFill>
                  <a:effectLst/>
                  <a:uLnTx/>
                  <a:uFillTx/>
                  <a:latin typeface="+mn-ea"/>
                  <a:ea typeface="+mn-ea"/>
                  <a:cs typeface="+mn-cs"/>
                </a:rPr>
                <a:t>等进行统一类型转换</a:t>
              </a:r>
              <a:r>
                <a:rPr kumimoji="0" lang="zh-CN" altLang="zh-CN" sz="1400" b="1" i="0" u="none" strike="noStrike" kern="1200" cap="none" spc="0" normalizeH="0" baseline="0" noProof="1">
                  <a:ln>
                    <a:noFill/>
                  </a:ln>
                  <a:solidFill>
                    <a:schemeClr val="bg1"/>
                  </a:solidFill>
                  <a:effectLst/>
                  <a:uLnTx/>
                  <a:uFillTx/>
                  <a:latin typeface="+mn-ea"/>
                  <a:ea typeface="+mn-ea"/>
                  <a:cs typeface="+mn-cs"/>
                </a:rPr>
                <a:t>，避免因此类问题导致比对不一致。</a:t>
              </a:r>
              <a:endParaRPr kumimoji="0" lang="zh-CN" altLang="zh-CN" sz="14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sp>
        <p:nvSpPr>
          <p:cNvPr id="44053" name="矩形 15"/>
          <p:cNvSpPr/>
          <p:nvPr/>
        </p:nvSpPr>
        <p:spPr>
          <a:xfrm>
            <a:off x="26988" y="346075"/>
            <a:ext cx="1984375" cy="622300"/>
          </a:xfrm>
          <a:prstGeom prst="rect">
            <a:avLst/>
          </a:prstGeom>
          <a:noFill/>
          <a:ln w="9525">
            <a:noFill/>
          </a:ln>
        </p:spPr>
        <p:txBody>
          <a:bodyPr wrap="none" lIns="68580" tIns="34290" rIns="68580" bIns="34290" anchor="t" anchorCtr="0">
            <a:spAutoFit/>
          </a:bodyPr>
          <a:p>
            <a:r>
              <a:rPr lang="zh-CN" altLang="en-US" sz="3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升级功能</a:t>
            </a:r>
            <a:endParaRPr lang="zh-CN" altLang="zh-CN" sz="3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02" name="Rectangle 52"/>
          <p:cNvSpPr/>
          <p:nvPr/>
        </p:nvSpPr>
        <p:spPr>
          <a:xfrm>
            <a:off x="1768475" y="1758950"/>
            <a:ext cx="2911475" cy="288925"/>
          </a:xfrm>
          <a:prstGeom prst="rect">
            <a:avLst/>
          </a:prstGeom>
          <a:noFill/>
          <a:ln w="9525">
            <a:noFill/>
          </a:ln>
        </p:spPr>
        <p:txBody>
          <a:bodyPr wrap="none" lIns="0" tIns="0" rIns="0" bIns="0" anchor="t" anchorCtr="0"/>
          <a:p>
            <a:r>
              <a:rPr lang="en-US" altLang="zh-CN"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8. </a:t>
            </a:r>
            <a:r>
              <a:rPr lang="zh-CN" altLang="en-US" sz="1600" b="1" dirty="0">
                <a:solidFill>
                  <a:schemeClr val="bg1"/>
                </a:solidFill>
                <a:latin typeface="微软雅黑" panose="020B0503020204020204" pitchFamily="34" charset="-122"/>
                <a:ea typeface="微软雅黑" panose="020B0503020204020204" pitchFamily="34" charset="-122"/>
              </a:rPr>
              <a:t>牌证机具申请</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055" name="Freeform 33"/>
          <p:cNvSpPr>
            <a:spLocks noEditPoints="1"/>
          </p:cNvSpPr>
          <p:nvPr/>
        </p:nvSpPr>
        <p:spPr>
          <a:xfrm>
            <a:off x="5380038" y="1649413"/>
            <a:ext cx="330200" cy="214312"/>
          </a:xfrm>
          <a:custGeom>
            <a:avLst/>
            <a:gdLst/>
            <a:ahLst/>
            <a:cxnLst>
              <a:cxn ang="0">
                <a:pos x="160413970" y="0"/>
              </a:cxn>
              <a:cxn ang="0">
                <a:pos x="1011841696" y="0"/>
              </a:cxn>
              <a:cxn ang="0">
                <a:pos x="1098217098" y="24688040"/>
              </a:cxn>
              <a:cxn ang="0">
                <a:pos x="579957660" y="407329819"/>
              </a:cxn>
              <a:cxn ang="0">
                <a:pos x="74038568" y="24688040"/>
              </a:cxn>
              <a:cxn ang="0">
                <a:pos x="160413970" y="0"/>
              </a:cxn>
              <a:cxn ang="0">
                <a:pos x="1159915319" y="111090909"/>
              </a:cxn>
              <a:cxn ang="0">
                <a:pos x="826747032" y="357957253"/>
              </a:cxn>
              <a:cxn ang="0">
                <a:pos x="1147574972" y="654199677"/>
              </a:cxn>
              <a:cxn ang="0">
                <a:pos x="1159915319" y="592481334"/>
              </a:cxn>
              <a:cxn ang="0">
                <a:pos x="1159915319" y="148121212"/>
              </a:cxn>
              <a:cxn ang="0">
                <a:pos x="1159915319" y="111090909"/>
              </a:cxn>
              <a:cxn ang="0">
                <a:pos x="1073539917" y="740602546"/>
              </a:cxn>
              <a:cxn ang="0">
                <a:pos x="1011841696" y="752944809"/>
              </a:cxn>
              <a:cxn ang="0">
                <a:pos x="160413970" y="752944809"/>
              </a:cxn>
              <a:cxn ang="0">
                <a:pos x="74038568" y="728256769"/>
              </a:cxn>
              <a:cxn ang="0">
                <a:pos x="419543689" y="419675596"/>
              </a:cxn>
              <a:cxn ang="0">
                <a:pos x="542940132" y="518420728"/>
              </a:cxn>
              <a:cxn ang="0">
                <a:pos x="579957660" y="543108768"/>
              </a:cxn>
              <a:cxn ang="0">
                <a:pos x="616975187" y="518420728"/>
              </a:cxn>
              <a:cxn ang="0">
                <a:pos x="740371630" y="432017859"/>
              </a:cxn>
              <a:cxn ang="0">
                <a:pos x="1073539917" y="740602546"/>
              </a:cxn>
              <a:cxn ang="0">
                <a:pos x="12340347" y="641853900"/>
              </a:cxn>
              <a:cxn ang="0">
                <a:pos x="333168287" y="357957253"/>
              </a:cxn>
              <a:cxn ang="0">
                <a:pos x="12340347" y="111090909"/>
              </a:cxn>
              <a:cxn ang="0">
                <a:pos x="0" y="148121212"/>
              </a:cxn>
              <a:cxn ang="0">
                <a:pos x="0" y="592481334"/>
              </a:cxn>
              <a:cxn ang="0">
                <a:pos x="12340347" y="641853900"/>
              </a:cxn>
            </a:cxnLst>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bg1"/>
          </a:solidFill>
          <a:ln w="9525">
            <a:noFill/>
          </a:ln>
        </p:spPr>
        <p:txBody>
          <a:bodyPr/>
          <a:p>
            <a:endParaRPr lang="zh-CN" altLang="en-US"/>
          </a:p>
        </p:txBody>
      </p:sp>
      <p:grpSp>
        <p:nvGrpSpPr>
          <p:cNvPr id="29704" name="组合 30"/>
          <p:cNvGrpSpPr/>
          <p:nvPr/>
        </p:nvGrpSpPr>
        <p:grpSpPr>
          <a:xfrm>
            <a:off x="6246813" y="1422400"/>
            <a:ext cx="4543425" cy="4548188"/>
            <a:chOff x="4067040" y="3386297"/>
            <a:chExt cx="4279749" cy="5412848"/>
          </a:xfrm>
        </p:grpSpPr>
        <p:sp>
          <p:nvSpPr>
            <p:cNvPr id="32" name="矩形 31"/>
            <p:cNvSpPr/>
            <p:nvPr/>
          </p:nvSpPr>
          <p:spPr>
            <a:xfrm>
              <a:off x="4067040" y="3386297"/>
              <a:ext cx="4279749" cy="5412848"/>
            </a:xfrm>
            <a:prstGeom prst="rect">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44058" name="Freeform 41"/>
            <p:cNvSpPr>
              <a:spLocks noEditPoints="1"/>
            </p:cNvSpPr>
            <p:nvPr/>
          </p:nvSpPr>
          <p:spPr>
            <a:xfrm>
              <a:off x="7580065" y="3657514"/>
              <a:ext cx="295775" cy="337392"/>
            </a:xfrm>
            <a:custGeom>
              <a:avLst/>
              <a:gdLst/>
              <a:ahLst/>
              <a:cxnLst>
                <a:cxn ang="0">
                  <a:pos x="619919752" y="1136357343"/>
                </a:cxn>
                <a:cxn ang="0">
                  <a:pos x="706705067" y="1000490288"/>
                </a:cxn>
                <a:cxn ang="0">
                  <a:pos x="694307165" y="926380026"/>
                </a:cxn>
                <a:cxn ang="0">
                  <a:pos x="533130916" y="778159503"/>
                </a:cxn>
                <a:cxn ang="0">
                  <a:pos x="471137885" y="765806036"/>
                </a:cxn>
                <a:cxn ang="0">
                  <a:pos x="371951147" y="827566344"/>
                </a:cxn>
                <a:cxn ang="0">
                  <a:pos x="210771378" y="432311616"/>
                </a:cxn>
                <a:cxn ang="0">
                  <a:pos x="322356018" y="382904775"/>
                </a:cxn>
                <a:cxn ang="0">
                  <a:pos x="334757441" y="308794514"/>
                </a:cxn>
                <a:cxn ang="0">
                  <a:pos x="272764409" y="98813682"/>
                </a:cxn>
                <a:cxn ang="0">
                  <a:pos x="223169280" y="49406841"/>
                </a:cxn>
                <a:cxn ang="0">
                  <a:pos x="49595129" y="74110262"/>
                </a:cxn>
                <a:cxn ang="0">
                  <a:pos x="0" y="123517103"/>
                </a:cxn>
                <a:cxn ang="0">
                  <a:pos x="533130916" y="1161060764"/>
                </a:cxn>
                <a:cxn ang="0">
                  <a:pos x="619919752" y="1136357343"/>
                </a:cxn>
                <a:cxn ang="0">
                  <a:pos x="557926721" y="654642401"/>
                </a:cxn>
                <a:cxn ang="0">
                  <a:pos x="396746951" y="654642401"/>
                </a:cxn>
                <a:cxn ang="0">
                  <a:pos x="396746951" y="617585513"/>
                </a:cxn>
                <a:cxn ang="0">
                  <a:pos x="495933689" y="469364990"/>
                </a:cxn>
                <a:cxn ang="0">
                  <a:pos x="520733014" y="395254728"/>
                </a:cxn>
                <a:cxn ang="0">
                  <a:pos x="508331591" y="370551308"/>
                </a:cxn>
                <a:cxn ang="0">
                  <a:pos x="495933689" y="382904775"/>
                </a:cxn>
                <a:cxn ang="0">
                  <a:pos x="483535787" y="444661569"/>
                </a:cxn>
                <a:cxn ang="0">
                  <a:pos x="421542755" y="444661569"/>
                </a:cxn>
                <a:cxn ang="0">
                  <a:pos x="421542755" y="382904775"/>
                </a:cxn>
                <a:cxn ang="0">
                  <a:pos x="520733014" y="321144467"/>
                </a:cxn>
                <a:cxn ang="0">
                  <a:pos x="582722525" y="345847887"/>
                </a:cxn>
                <a:cxn ang="0">
                  <a:pos x="582722525" y="419958149"/>
                </a:cxn>
                <a:cxn ang="0">
                  <a:pos x="582722525" y="457015037"/>
                </a:cxn>
                <a:cxn ang="0">
                  <a:pos x="471137885" y="617585513"/>
                </a:cxn>
                <a:cxn ang="0">
                  <a:pos x="570324623" y="617585513"/>
                </a:cxn>
                <a:cxn ang="0">
                  <a:pos x="557926721" y="654642401"/>
                </a:cxn>
                <a:cxn ang="0">
                  <a:pos x="781096000" y="617585513"/>
                </a:cxn>
                <a:cxn ang="0">
                  <a:pos x="743902294" y="617585513"/>
                </a:cxn>
                <a:cxn ang="0">
                  <a:pos x="743902294" y="654642401"/>
                </a:cxn>
                <a:cxn ang="0">
                  <a:pos x="669511360" y="654642401"/>
                </a:cxn>
                <a:cxn ang="0">
                  <a:pos x="669511360" y="617585513"/>
                </a:cxn>
                <a:cxn ang="0">
                  <a:pos x="570324623" y="617585513"/>
                </a:cxn>
                <a:cxn ang="0">
                  <a:pos x="582722525" y="568178672"/>
                </a:cxn>
                <a:cxn ang="0">
                  <a:pos x="681909263" y="321144467"/>
                </a:cxn>
                <a:cxn ang="0">
                  <a:pos x="781096000" y="321144467"/>
                </a:cxn>
                <a:cxn ang="0">
                  <a:pos x="756300196" y="568178672"/>
                </a:cxn>
                <a:cxn ang="0">
                  <a:pos x="781096000" y="568178672"/>
                </a:cxn>
                <a:cxn ang="0">
                  <a:pos x="781096000" y="617585513"/>
                </a:cxn>
                <a:cxn ang="0">
                  <a:pos x="681909263" y="568178672"/>
                </a:cxn>
                <a:cxn ang="0">
                  <a:pos x="644715556" y="568178672"/>
                </a:cxn>
                <a:cxn ang="0">
                  <a:pos x="694307165" y="432311616"/>
                </a:cxn>
                <a:cxn ang="0">
                  <a:pos x="681909263" y="568178672"/>
                </a:cxn>
                <a:cxn ang="0">
                  <a:pos x="533130916" y="0"/>
                </a:cxn>
                <a:cxn ang="0">
                  <a:pos x="892680640" y="148220523"/>
                </a:cxn>
                <a:cxn ang="0">
                  <a:pos x="1041462507" y="506421878"/>
                </a:cxn>
                <a:cxn ang="0">
                  <a:pos x="892680640" y="876973185"/>
                </a:cxn>
                <a:cxn ang="0">
                  <a:pos x="805895326" y="938729979"/>
                </a:cxn>
                <a:cxn ang="0">
                  <a:pos x="781096000" y="901676606"/>
                </a:cxn>
                <a:cxn ang="0">
                  <a:pos x="731504392" y="852269765"/>
                </a:cxn>
                <a:cxn ang="0">
                  <a:pos x="818293228" y="790509456"/>
                </a:cxn>
                <a:cxn ang="0">
                  <a:pos x="929877868" y="506421878"/>
                </a:cxn>
                <a:cxn ang="0">
                  <a:pos x="818293228" y="234684252"/>
                </a:cxn>
                <a:cxn ang="0">
                  <a:pos x="533130916" y="123517103"/>
                </a:cxn>
                <a:cxn ang="0">
                  <a:pos x="384349049" y="148220523"/>
                </a:cxn>
                <a:cxn ang="0">
                  <a:pos x="359553245" y="74110262"/>
                </a:cxn>
                <a:cxn ang="0">
                  <a:pos x="347155343" y="37056888"/>
                </a:cxn>
                <a:cxn ang="0">
                  <a:pos x="533130916" y="0"/>
                </a:cxn>
              </a:cxnLst>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w="9525">
              <a:noFill/>
            </a:ln>
          </p:spPr>
          <p:txBody>
            <a:bodyPr/>
            <a:p>
              <a:endParaRPr lang="zh-CN" altLang="en-US"/>
            </a:p>
          </p:txBody>
        </p:sp>
        <p:sp>
          <p:nvSpPr>
            <p:cNvPr id="44059" name="矩形 43"/>
            <p:cNvSpPr/>
            <p:nvPr/>
          </p:nvSpPr>
          <p:spPr>
            <a:xfrm>
              <a:off x="4348089" y="4184631"/>
              <a:ext cx="3908979" cy="515099"/>
            </a:xfrm>
            <a:prstGeom prst="rect">
              <a:avLst/>
            </a:prstGeom>
            <a:noFill/>
            <a:ln w="9525">
              <a:noFill/>
            </a:ln>
          </p:spPr>
          <p:txBody>
            <a:bodyPr anchor="t" anchorCtr="0">
              <a:spAutoFit/>
            </a:bodyPr>
            <a:p>
              <a:pPr>
                <a:lnSpc>
                  <a:spcPct val="220000"/>
                </a:lnSpc>
              </a:pPr>
              <a:endParaRPr lang="zh-CN" altLang="zh-CN" sz="1400" b="1" dirty="0">
                <a:solidFill>
                  <a:schemeClr val="bg1"/>
                </a:solidFill>
                <a:latin typeface="微软雅黑" panose="020B0503020204020204" pitchFamily="34" charset="-122"/>
                <a:ea typeface="微软雅黑" panose="020B0503020204020204" pitchFamily="34" charset="-122"/>
              </a:endParaRPr>
            </a:p>
          </p:txBody>
        </p:sp>
      </p:grpSp>
      <p:sp>
        <p:nvSpPr>
          <p:cNvPr id="29705" name="Rectangle 52"/>
          <p:cNvSpPr/>
          <p:nvPr/>
        </p:nvSpPr>
        <p:spPr>
          <a:xfrm>
            <a:off x="6561138" y="1800225"/>
            <a:ext cx="2909887" cy="288925"/>
          </a:xfrm>
          <a:prstGeom prst="rect">
            <a:avLst/>
          </a:prstGeom>
          <a:noFill/>
          <a:ln w="9525">
            <a:noFill/>
          </a:ln>
        </p:spPr>
        <p:txBody>
          <a:bodyPr wrap="none" lIns="0" tIns="0" rIns="0" bIns="0" anchor="t" anchorCtr="0"/>
          <a:p>
            <a:r>
              <a:rPr lang="en-US" altLang="zh-CN"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9. </a:t>
            </a: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生成资金申请表功能</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 name="矩形 50"/>
          <p:cNvSpPr/>
          <p:nvPr/>
        </p:nvSpPr>
        <p:spPr>
          <a:xfrm>
            <a:off x="6494463" y="2260600"/>
            <a:ext cx="3906838" cy="1600200"/>
          </a:xfrm>
          <a:prstGeom prst="rect">
            <a:avLst/>
          </a:prstGeom>
        </p:spPr>
        <p:txBody>
          <a:bodyPr>
            <a:spAutoFit/>
          </a:bodyPr>
          <a:lstStyle/>
          <a:p>
            <a:pPr marL="0" marR="0" lvl="0" indent="0" algn="l" defTabSz="914400" rtl="0" eaLnBrk="1" fontAlgn="auto" latinLnBrk="0" hangingPunct="1">
              <a:lnSpc>
                <a:spcPct val="250000"/>
              </a:lnSpc>
              <a:spcBef>
                <a:spcPct val="0"/>
              </a:spcBef>
              <a:spcAft>
                <a:spcPct val="0"/>
              </a:spcAft>
              <a:buClrTx/>
              <a:buSzTx/>
              <a:buFontTx/>
              <a:buNone/>
              <a:defRPr/>
            </a:pPr>
            <a:r>
              <a:rPr kumimoji="0" lang="zh-CN" altLang="en-US" sz="1400" b="0" i="0" u="none" strike="noStrike" kern="1200" cap="none" spc="0" normalizeH="0" baseline="0" noProof="1">
                <a:ln>
                  <a:noFill/>
                </a:ln>
                <a:solidFill>
                  <a:schemeClr val="tx1"/>
                </a:solidFill>
                <a:effectLst/>
                <a:uLnTx/>
                <a:uFillTx/>
                <a:latin typeface="+mn-lt"/>
                <a:ea typeface="微软雅黑" panose="020B0503020204020204" pitchFamily="34" charset="-122"/>
                <a:cs typeface="+mn-cs"/>
              </a:rPr>
              <a:t>       </a:t>
            </a:r>
            <a:r>
              <a:rPr kumimoji="0" lang="zh-CN" altLang="en-US" sz="1400" b="1" i="0" u="none" strike="noStrike" kern="1200" cap="none" spc="0" normalizeH="0" baseline="0" noProof="1">
                <a:ln>
                  <a:noFill/>
                </a:ln>
                <a:solidFill>
                  <a:schemeClr val="bg1"/>
                </a:solidFill>
                <a:effectLst/>
                <a:uLnTx/>
                <a:uFillTx/>
                <a:latin typeface="+mn-lt"/>
                <a:ea typeface="+mn-ea"/>
                <a:cs typeface="+mn-cs"/>
              </a:rPr>
              <a:t>申请资金申请表</a:t>
            </a:r>
            <a:r>
              <a:rPr kumimoji="0" lang="zh-CN" altLang="en-US" sz="1400" b="1" i="0" u="none" strike="noStrike" kern="1200" cap="none" spc="0" normalizeH="0" baseline="0" noProof="1">
                <a:ln>
                  <a:noFill/>
                </a:ln>
                <a:solidFill>
                  <a:schemeClr val="accent4">
                    <a:lumMod val="40000"/>
                    <a:lumOff val="60000"/>
                  </a:schemeClr>
                </a:solidFill>
                <a:effectLst/>
                <a:uLnTx/>
                <a:uFillTx/>
                <a:latin typeface="+mn-lt"/>
                <a:ea typeface="+mn-ea"/>
                <a:cs typeface="+mn-cs"/>
              </a:rPr>
              <a:t>增加</a:t>
            </a:r>
            <a:r>
              <a:rPr kumimoji="0" lang="en-US" altLang="zh-CN" sz="1400" b="1" i="0" u="none" strike="noStrike" kern="1200" cap="none" spc="0" normalizeH="0" baseline="0" noProof="1">
                <a:ln>
                  <a:noFill/>
                </a:ln>
                <a:solidFill>
                  <a:schemeClr val="accent4">
                    <a:lumMod val="40000"/>
                    <a:lumOff val="60000"/>
                  </a:schemeClr>
                </a:solidFill>
                <a:effectLst/>
                <a:uLnTx/>
                <a:uFillTx/>
                <a:latin typeface="+mn-lt"/>
                <a:ea typeface="+mn-ea"/>
                <a:cs typeface="+mn-cs"/>
              </a:rPr>
              <a:t>《</a:t>
            </a:r>
            <a:r>
              <a:rPr kumimoji="0" lang="zh-CN" altLang="en-US" sz="1400" b="1" i="0" u="none" strike="noStrike" kern="1200" cap="none" spc="0" normalizeH="0" baseline="0" noProof="1">
                <a:ln>
                  <a:noFill/>
                </a:ln>
                <a:solidFill>
                  <a:schemeClr val="accent4">
                    <a:lumMod val="40000"/>
                    <a:lumOff val="60000"/>
                  </a:schemeClr>
                </a:solidFill>
                <a:effectLst/>
                <a:uLnTx/>
                <a:uFillTx/>
                <a:latin typeface="+mn-lt"/>
                <a:ea typeface="+mn-ea"/>
                <a:cs typeface="+mn-cs"/>
              </a:rPr>
              <a:t>告知承诺书</a:t>
            </a:r>
            <a:r>
              <a:rPr kumimoji="0" lang="en-US" altLang="zh-CN" sz="1400" b="1" i="0" u="none" strike="noStrike" kern="1200" cap="none" spc="0" normalizeH="0" baseline="0" noProof="1">
                <a:ln>
                  <a:noFill/>
                </a:ln>
                <a:solidFill>
                  <a:schemeClr val="accent4">
                    <a:lumMod val="40000"/>
                    <a:lumOff val="60000"/>
                  </a:schemeClr>
                </a:solidFill>
                <a:effectLst/>
                <a:uLnTx/>
                <a:uFillTx/>
                <a:latin typeface="+mn-lt"/>
                <a:ea typeface="+mn-ea"/>
                <a:cs typeface="+mn-cs"/>
              </a:rPr>
              <a:t>》</a:t>
            </a:r>
            <a:r>
              <a:rPr kumimoji="0" lang="zh-CN" altLang="en-US" sz="1400" b="1" i="0" u="none" strike="noStrike" kern="1200" cap="none" spc="0" normalizeH="0" baseline="0" noProof="1">
                <a:ln>
                  <a:noFill/>
                </a:ln>
                <a:solidFill>
                  <a:schemeClr val="accent4">
                    <a:lumMod val="40000"/>
                    <a:lumOff val="60000"/>
                  </a:schemeClr>
                </a:solidFill>
                <a:effectLst/>
                <a:uLnTx/>
                <a:uFillTx/>
                <a:latin typeface="+mn-lt"/>
                <a:ea typeface="+mn-ea"/>
                <a:cs typeface="+mn-cs"/>
              </a:rPr>
              <a:t>部分</a:t>
            </a:r>
            <a:r>
              <a:rPr kumimoji="0" lang="zh-CN" altLang="en-US" sz="1400" b="1" i="0" u="none" strike="noStrike" kern="1200" cap="none" spc="0" normalizeH="0" baseline="0" noProof="1">
                <a:ln>
                  <a:noFill/>
                </a:ln>
                <a:solidFill>
                  <a:schemeClr val="bg1"/>
                </a:solidFill>
                <a:effectLst/>
                <a:uLnTx/>
                <a:uFillTx/>
                <a:latin typeface="+mn-lt"/>
                <a:ea typeface="+mn-ea"/>
                <a:cs typeface="+mn-cs"/>
              </a:rPr>
              <a:t>，</a:t>
            </a:r>
            <a:r>
              <a:rPr kumimoji="0" lang="zh-CN" altLang="en-US" sz="1400" b="1" i="0" u="none" strike="noStrike" kern="1200" cap="none" spc="0" normalizeH="0" baseline="0" noProof="1">
                <a:ln>
                  <a:noFill/>
                </a:ln>
                <a:solidFill>
                  <a:schemeClr val="accent4">
                    <a:lumMod val="40000"/>
                    <a:lumOff val="60000"/>
                  </a:schemeClr>
                </a:solidFill>
                <a:effectLst/>
                <a:uLnTx/>
                <a:uFillTx/>
                <a:latin typeface="+mn-lt"/>
                <a:ea typeface="+mn-ea"/>
                <a:cs typeface="+mn-cs"/>
              </a:rPr>
              <a:t>资金申请表将有三页内容</a:t>
            </a:r>
            <a:r>
              <a:rPr kumimoji="0" lang="zh-CN" altLang="zh-CN" sz="1400" b="1" i="0" u="none" strike="noStrike" kern="1200" cap="none" spc="0" normalizeH="0" baseline="0" noProof="1">
                <a:ln>
                  <a:noFill/>
                </a:ln>
                <a:solidFill>
                  <a:schemeClr val="bg1"/>
                </a:solidFill>
                <a:effectLst/>
                <a:uLnTx/>
                <a:uFillTx/>
                <a:latin typeface="+mn-lt"/>
                <a:ea typeface="+mn-ea"/>
                <a:cs typeface="+mn-cs"/>
              </a:rPr>
              <a:t>。</a:t>
            </a:r>
            <a:endParaRPr kumimoji="0" lang="zh-CN" altLang="zh-CN" sz="14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200000"/>
              </a:lnSpc>
              <a:spcBef>
                <a:spcPct val="0"/>
              </a:spcBef>
              <a:spcAft>
                <a:spcPct val="0"/>
              </a:spcAft>
              <a:buClrTx/>
              <a:buSzTx/>
              <a:buFontTx/>
              <a:buNone/>
              <a:defRPr/>
            </a:pPr>
            <a:endParaRPr kumimoji="0" lang="zh-CN" altLang="zh-CN" sz="1400" b="1" i="0" u="none" strike="noStrike" kern="1200" cap="none" spc="0" normalizeH="0" baseline="0" noProof="1">
              <a:ln>
                <a:noFill/>
              </a:ln>
              <a:solidFill>
                <a:schemeClr val="bg1"/>
              </a:solidFill>
              <a:effectLst/>
              <a:uLnTx/>
              <a:uFillTx/>
              <a:latin typeface="+mn-ea"/>
              <a:ea typeface="微软雅黑" panose="020B0503020204020204" pitchFamily="34" charset="-122"/>
              <a:cs typeface="+mn-cs"/>
            </a:endParaRP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702"/>
                                        </p:tgtEl>
                                        <p:attrNameLst>
                                          <p:attrName>style.visibility</p:attrName>
                                        </p:attrNameLst>
                                      </p:cBhvr>
                                      <p:to>
                                        <p:strVal val="visible"/>
                                      </p:to>
                                    </p:set>
                                    <p:anim calcmode="lin" valueType="num">
                                      <p:cBhvr additive="base">
                                        <p:cTn id="7" dur="500" fill="hold"/>
                                        <p:tgtEl>
                                          <p:spTgt spid="29702"/>
                                        </p:tgtEl>
                                        <p:attrNameLst>
                                          <p:attrName>ppt_x</p:attrName>
                                        </p:attrNameLst>
                                      </p:cBhvr>
                                      <p:tavLst>
                                        <p:tav tm="0">
                                          <p:val>
                                            <p:strVal val="#ppt_x"/>
                                          </p:val>
                                        </p:tav>
                                        <p:tav tm="100000">
                                          <p:val>
                                            <p:strVal val="#ppt_x"/>
                                          </p:val>
                                        </p:tav>
                                      </p:tavLst>
                                    </p:anim>
                                    <p:anim calcmode="lin" valueType="num">
                                      <p:cBhvr additive="base">
                                        <p:cTn id="8" dur="500" fill="hold"/>
                                        <p:tgtEl>
                                          <p:spTgt spid="2970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700"/>
                                        </p:tgtEl>
                                        <p:attrNameLst>
                                          <p:attrName>style.visibility</p:attrName>
                                        </p:attrNameLst>
                                      </p:cBhvr>
                                      <p:to>
                                        <p:strVal val="visible"/>
                                      </p:to>
                                    </p:set>
                                    <p:anim calcmode="lin" valueType="num">
                                      <p:cBhvr additive="base">
                                        <p:cTn id="11" dur="500" fill="hold"/>
                                        <p:tgtEl>
                                          <p:spTgt spid="29700"/>
                                        </p:tgtEl>
                                        <p:attrNameLst>
                                          <p:attrName>ppt_x</p:attrName>
                                        </p:attrNameLst>
                                      </p:cBhvr>
                                      <p:tavLst>
                                        <p:tav tm="0">
                                          <p:val>
                                            <p:strVal val="#ppt_x"/>
                                          </p:val>
                                        </p:tav>
                                        <p:tav tm="100000">
                                          <p:val>
                                            <p:strVal val="#ppt_x"/>
                                          </p:val>
                                        </p:tav>
                                      </p:tavLst>
                                    </p:anim>
                                    <p:anim calcmode="lin" valueType="num">
                                      <p:cBhvr additive="base">
                                        <p:cTn id="12" dur="500" fill="hold"/>
                                        <p:tgtEl>
                                          <p:spTgt spid="2970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9704"/>
                                        </p:tgtEl>
                                        <p:attrNameLst>
                                          <p:attrName>style.visibility</p:attrName>
                                        </p:attrNameLst>
                                      </p:cBhvr>
                                      <p:to>
                                        <p:strVal val="visible"/>
                                      </p:to>
                                    </p:set>
                                    <p:anim calcmode="lin" valueType="num">
                                      <p:cBhvr additive="base">
                                        <p:cTn id="17" dur="500" fill="hold"/>
                                        <p:tgtEl>
                                          <p:spTgt spid="29704"/>
                                        </p:tgtEl>
                                        <p:attrNameLst>
                                          <p:attrName>ppt_x</p:attrName>
                                        </p:attrNameLst>
                                      </p:cBhvr>
                                      <p:tavLst>
                                        <p:tav tm="0">
                                          <p:val>
                                            <p:strVal val="#ppt_x"/>
                                          </p:val>
                                        </p:tav>
                                        <p:tav tm="100000">
                                          <p:val>
                                            <p:strVal val="#ppt_x"/>
                                          </p:val>
                                        </p:tav>
                                      </p:tavLst>
                                    </p:anim>
                                    <p:anim calcmode="lin" valueType="num">
                                      <p:cBhvr additive="base">
                                        <p:cTn id="18" dur="500" fill="hold"/>
                                        <p:tgtEl>
                                          <p:spTgt spid="2970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9705"/>
                                        </p:tgtEl>
                                        <p:attrNameLst>
                                          <p:attrName>style.visibility</p:attrName>
                                        </p:attrNameLst>
                                      </p:cBhvr>
                                      <p:to>
                                        <p:strVal val="visible"/>
                                      </p:to>
                                    </p:set>
                                    <p:anim calcmode="lin" valueType="num">
                                      <p:cBhvr additive="base">
                                        <p:cTn id="21" dur="500" fill="hold"/>
                                        <p:tgtEl>
                                          <p:spTgt spid="29705"/>
                                        </p:tgtEl>
                                        <p:attrNameLst>
                                          <p:attrName>ppt_x</p:attrName>
                                        </p:attrNameLst>
                                      </p:cBhvr>
                                      <p:tavLst>
                                        <p:tav tm="0">
                                          <p:val>
                                            <p:strVal val="#ppt_x"/>
                                          </p:val>
                                        </p:tav>
                                        <p:tav tm="100000">
                                          <p:val>
                                            <p:strVal val="#ppt_x"/>
                                          </p:val>
                                        </p:tav>
                                      </p:tavLst>
                                    </p:anim>
                                    <p:anim calcmode="lin" valueType="num">
                                      <p:cBhvr additive="base">
                                        <p:cTn id="22" dur="500" fill="hold"/>
                                        <p:tgtEl>
                                          <p:spTgt spid="2970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additive="base">
                                        <p:cTn id="25" dur="500" fill="hold"/>
                                        <p:tgtEl>
                                          <p:spTgt spid="51"/>
                                        </p:tgtEl>
                                        <p:attrNameLst>
                                          <p:attrName>ppt_x</p:attrName>
                                        </p:attrNameLst>
                                      </p:cBhvr>
                                      <p:tavLst>
                                        <p:tav tm="0">
                                          <p:val>
                                            <p:strVal val="#ppt_x"/>
                                          </p:val>
                                        </p:tav>
                                        <p:tav tm="100000">
                                          <p:val>
                                            <p:strVal val="#ppt_x"/>
                                          </p:val>
                                        </p:tav>
                                      </p:tavLst>
                                    </p:anim>
                                    <p:anim calcmode="lin" valueType="num">
                                      <p:cBhvr additive="base">
                                        <p:cTn id="26"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p:bldP spid="29705" grpId="0"/>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6081" name="组合 37"/>
          <p:cNvGrpSpPr/>
          <p:nvPr/>
        </p:nvGrpSpPr>
        <p:grpSpPr>
          <a:xfrm rot="2837432">
            <a:off x="-1457325" y="-812800"/>
            <a:ext cx="4225925" cy="3054350"/>
            <a:chOff x="569602" y="-921225"/>
            <a:chExt cx="11136187" cy="8047838"/>
          </a:xfrm>
        </p:grpSpPr>
        <p:sp>
          <p:nvSpPr>
            <p:cNvPr id="39" name="椭圆 38"/>
            <p:cNvSpPr/>
            <p:nvPr/>
          </p:nvSpPr>
          <p:spPr>
            <a:xfrm>
              <a:off x="9802410" y="4632558"/>
              <a:ext cx="1895074" cy="189065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40" name="椭圆 39"/>
            <p:cNvSpPr/>
            <p:nvPr/>
          </p:nvSpPr>
          <p:spPr>
            <a:xfrm>
              <a:off x="2690293" y="-723041"/>
              <a:ext cx="3643734" cy="364327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41" name="椭圆 40"/>
            <p:cNvSpPr/>
            <p:nvPr/>
          </p:nvSpPr>
          <p:spPr>
            <a:xfrm>
              <a:off x="3112520" y="377301"/>
              <a:ext cx="5208322" cy="364327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46" name="椭圆 45"/>
            <p:cNvSpPr/>
            <p:nvPr/>
          </p:nvSpPr>
          <p:spPr>
            <a:xfrm>
              <a:off x="5156725" y="-922419"/>
              <a:ext cx="5630846" cy="56301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47" name="椭圆 46"/>
            <p:cNvSpPr/>
            <p:nvPr/>
          </p:nvSpPr>
          <p:spPr>
            <a:xfrm>
              <a:off x="3282230" y="816910"/>
              <a:ext cx="5635028" cy="5634323"/>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48" name="椭圆 47"/>
            <p:cNvSpPr/>
            <p:nvPr/>
          </p:nvSpPr>
          <p:spPr>
            <a:xfrm>
              <a:off x="4920551" y="3011503"/>
              <a:ext cx="4116456" cy="4120125"/>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49" name="椭圆 48"/>
            <p:cNvSpPr/>
            <p:nvPr/>
          </p:nvSpPr>
          <p:spPr>
            <a:xfrm>
              <a:off x="1155160" y="355509"/>
              <a:ext cx="924531" cy="924415"/>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50" name="椭圆 49"/>
            <p:cNvSpPr/>
            <p:nvPr/>
          </p:nvSpPr>
          <p:spPr>
            <a:xfrm>
              <a:off x="568283" y="4018218"/>
              <a:ext cx="2338516" cy="2342405"/>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grpSp>
      <p:grpSp>
        <p:nvGrpSpPr>
          <p:cNvPr id="46090" name="组合 59"/>
          <p:cNvGrpSpPr/>
          <p:nvPr/>
        </p:nvGrpSpPr>
        <p:grpSpPr>
          <a:xfrm rot="6604501">
            <a:off x="8855075" y="5259388"/>
            <a:ext cx="4376738" cy="3341687"/>
            <a:chOff x="1164752" y="-921225"/>
            <a:chExt cx="10541037" cy="8047838"/>
          </a:xfrm>
        </p:grpSpPr>
        <p:sp>
          <p:nvSpPr>
            <p:cNvPr id="61" name="椭圆 60"/>
            <p:cNvSpPr/>
            <p:nvPr/>
          </p:nvSpPr>
          <p:spPr>
            <a:xfrm>
              <a:off x="9806745" y="4636877"/>
              <a:ext cx="1892571" cy="1892485"/>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2" name="椭圆 61"/>
            <p:cNvSpPr/>
            <p:nvPr/>
          </p:nvSpPr>
          <p:spPr>
            <a:xfrm>
              <a:off x="2692109" y="-723826"/>
              <a:ext cx="3643673" cy="3643509"/>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3" name="椭圆 62"/>
            <p:cNvSpPr/>
            <p:nvPr/>
          </p:nvSpPr>
          <p:spPr>
            <a:xfrm>
              <a:off x="3121760" y="380228"/>
              <a:ext cx="5207433" cy="3643509"/>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4" name="椭圆 63"/>
            <p:cNvSpPr/>
            <p:nvPr/>
          </p:nvSpPr>
          <p:spPr>
            <a:xfrm>
              <a:off x="5154984" y="-913340"/>
              <a:ext cx="5631829" cy="5631573"/>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5" name="椭圆 64"/>
            <p:cNvSpPr/>
            <p:nvPr/>
          </p:nvSpPr>
          <p:spPr>
            <a:xfrm>
              <a:off x="3287999" y="818994"/>
              <a:ext cx="5631829" cy="5627751"/>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6" name="椭圆 65"/>
            <p:cNvSpPr/>
            <p:nvPr/>
          </p:nvSpPr>
          <p:spPr>
            <a:xfrm>
              <a:off x="4926367" y="3016567"/>
              <a:ext cx="4117771" cy="4117588"/>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7" name="椭圆 66"/>
            <p:cNvSpPr/>
            <p:nvPr/>
          </p:nvSpPr>
          <p:spPr>
            <a:xfrm>
              <a:off x="1160488" y="358772"/>
              <a:ext cx="925256" cy="92903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grpSp>
      <p:grpSp>
        <p:nvGrpSpPr>
          <p:cNvPr id="30724" name="组合 1"/>
          <p:cNvGrpSpPr/>
          <p:nvPr/>
        </p:nvGrpSpPr>
        <p:grpSpPr>
          <a:xfrm>
            <a:off x="1538288" y="1422400"/>
            <a:ext cx="4348162" cy="5154613"/>
            <a:chOff x="349717" y="1671329"/>
            <a:chExt cx="3830855" cy="4934205"/>
          </a:xfrm>
        </p:grpSpPr>
        <p:sp>
          <p:nvSpPr>
            <p:cNvPr id="42" name="矩形 41"/>
            <p:cNvSpPr/>
            <p:nvPr/>
          </p:nvSpPr>
          <p:spPr>
            <a:xfrm>
              <a:off x="349717" y="1671329"/>
              <a:ext cx="3830855" cy="4934205"/>
            </a:xfrm>
            <a:prstGeom prst="rect">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57" name="矩形 56"/>
            <p:cNvSpPr/>
            <p:nvPr/>
          </p:nvSpPr>
          <p:spPr>
            <a:xfrm>
              <a:off x="590282" y="2428100"/>
              <a:ext cx="3349725" cy="2150262"/>
            </a:xfrm>
            <a:prstGeom prst="rect">
              <a:avLst/>
            </a:prstGeom>
          </p:spPr>
          <p:txBody>
            <a:bodyPr>
              <a:spAutoFit/>
            </a:bodyPr>
            <a:lstStyle/>
            <a:p>
              <a:pPr marL="0" marR="0" lvl="0" indent="0" algn="l" defTabSz="914400" rtl="0" eaLnBrk="1" fontAlgn="auto" latinLnBrk="0" hangingPunct="1">
                <a:lnSpc>
                  <a:spcPct val="200000"/>
                </a:lnSpc>
                <a:spcBef>
                  <a:spcPct val="0"/>
                </a:spcBef>
                <a:spcAft>
                  <a:spcPct val="0"/>
                </a:spcAft>
                <a:buClrTx/>
                <a:buSzTx/>
                <a:buFontTx/>
                <a:buNone/>
                <a:defRPr/>
              </a:pPr>
              <a:r>
                <a:rPr kumimoji="0" lang="zh-CN" altLang="en-US" sz="14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sym typeface="+mn-ea"/>
                </a:rPr>
                <a:t>       非重点机具申请不进入该流程，重点机具进入该流程，非牌证重点机具在</a:t>
              </a:r>
              <a:r>
                <a:rPr kumimoji="0" lang="zh-CN" altLang="en-US" sz="1400" b="1" i="0" u="none" strike="noStrike" kern="1200" cap="none" spc="0" normalizeH="0" baseline="0" noProof="1">
                  <a:ln>
                    <a:noFill/>
                  </a:ln>
                  <a:solidFill>
                    <a:schemeClr val="accent4">
                      <a:lumMod val="40000"/>
                      <a:lumOff val="60000"/>
                    </a:schemeClr>
                  </a:solidFill>
                  <a:effectLst/>
                  <a:uLnTx/>
                  <a:uFillTx/>
                  <a:latin typeface="微软雅黑" panose="020B0503020204020204" pitchFamily="34" charset="-122"/>
                  <a:ea typeface="微软雅黑" panose="020B0503020204020204" pitchFamily="34" charset="-122"/>
                  <a:cs typeface="+mn-cs"/>
                  <a:sym typeface="+mn-ea"/>
                </a:rPr>
                <a:t>该环节上传人机合影（可多张），</a:t>
              </a:r>
              <a:r>
                <a:rPr kumimoji="0" lang="zh-CN" altLang="en-US" sz="14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sym typeface="+mn-ea"/>
                </a:rPr>
                <a:t>牌证重点机具不需要上传人机合影。机具核验</a:t>
              </a:r>
              <a:r>
                <a:rPr kumimoji="0" lang="zh-CN" altLang="en-US" sz="1400" b="1"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sym typeface="+mn-ea"/>
                </a:rPr>
                <a:t>也是逐份逐项</a:t>
              </a:r>
              <a:r>
                <a:rPr kumimoji="0" lang="zh-CN" altLang="en-US" sz="14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sym typeface="+mn-ea"/>
                </a:rPr>
                <a:t>审核后才能通过。</a:t>
              </a:r>
              <a:endParaRPr kumimoji="0" lang="zh-CN" altLang="zh-CN" sz="14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grpSp>
        <p:nvGrpSpPr>
          <p:cNvPr id="30725" name="组合 3"/>
          <p:cNvGrpSpPr/>
          <p:nvPr/>
        </p:nvGrpSpPr>
        <p:grpSpPr>
          <a:xfrm>
            <a:off x="6210300" y="1422400"/>
            <a:ext cx="4543425" cy="5154613"/>
            <a:chOff x="4067040" y="3386297"/>
            <a:chExt cx="4279749" cy="5412848"/>
          </a:xfrm>
        </p:grpSpPr>
        <p:sp>
          <p:nvSpPr>
            <p:cNvPr id="43" name="矩形 42"/>
            <p:cNvSpPr/>
            <p:nvPr/>
          </p:nvSpPr>
          <p:spPr>
            <a:xfrm>
              <a:off x="4067040" y="3386297"/>
              <a:ext cx="4279749" cy="5412848"/>
            </a:xfrm>
            <a:prstGeom prst="rect">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46103" name="Freeform 41"/>
            <p:cNvSpPr>
              <a:spLocks noEditPoints="1"/>
            </p:cNvSpPr>
            <p:nvPr/>
          </p:nvSpPr>
          <p:spPr>
            <a:xfrm>
              <a:off x="7580065" y="3657514"/>
              <a:ext cx="295775" cy="337392"/>
            </a:xfrm>
            <a:custGeom>
              <a:avLst/>
              <a:gdLst/>
              <a:ahLst/>
              <a:cxnLst>
                <a:cxn ang="0">
                  <a:pos x="619919752" y="1136357343"/>
                </a:cxn>
                <a:cxn ang="0">
                  <a:pos x="706705067" y="1000490288"/>
                </a:cxn>
                <a:cxn ang="0">
                  <a:pos x="694307165" y="926380026"/>
                </a:cxn>
                <a:cxn ang="0">
                  <a:pos x="533130916" y="778159503"/>
                </a:cxn>
                <a:cxn ang="0">
                  <a:pos x="471137885" y="765806036"/>
                </a:cxn>
                <a:cxn ang="0">
                  <a:pos x="371951147" y="827566344"/>
                </a:cxn>
                <a:cxn ang="0">
                  <a:pos x="210771378" y="432311616"/>
                </a:cxn>
                <a:cxn ang="0">
                  <a:pos x="322356018" y="382904775"/>
                </a:cxn>
                <a:cxn ang="0">
                  <a:pos x="334757441" y="308794514"/>
                </a:cxn>
                <a:cxn ang="0">
                  <a:pos x="272764409" y="98813682"/>
                </a:cxn>
                <a:cxn ang="0">
                  <a:pos x="223169280" y="49406841"/>
                </a:cxn>
                <a:cxn ang="0">
                  <a:pos x="49595129" y="74110262"/>
                </a:cxn>
                <a:cxn ang="0">
                  <a:pos x="0" y="123517103"/>
                </a:cxn>
                <a:cxn ang="0">
                  <a:pos x="533130916" y="1161060764"/>
                </a:cxn>
                <a:cxn ang="0">
                  <a:pos x="619919752" y="1136357343"/>
                </a:cxn>
                <a:cxn ang="0">
                  <a:pos x="557926721" y="654642401"/>
                </a:cxn>
                <a:cxn ang="0">
                  <a:pos x="396746951" y="654642401"/>
                </a:cxn>
                <a:cxn ang="0">
                  <a:pos x="396746951" y="617585513"/>
                </a:cxn>
                <a:cxn ang="0">
                  <a:pos x="495933689" y="469364990"/>
                </a:cxn>
                <a:cxn ang="0">
                  <a:pos x="520733014" y="395254728"/>
                </a:cxn>
                <a:cxn ang="0">
                  <a:pos x="508331591" y="370551308"/>
                </a:cxn>
                <a:cxn ang="0">
                  <a:pos x="495933689" y="382904775"/>
                </a:cxn>
                <a:cxn ang="0">
                  <a:pos x="483535787" y="444661569"/>
                </a:cxn>
                <a:cxn ang="0">
                  <a:pos x="421542755" y="444661569"/>
                </a:cxn>
                <a:cxn ang="0">
                  <a:pos x="421542755" y="382904775"/>
                </a:cxn>
                <a:cxn ang="0">
                  <a:pos x="520733014" y="321144467"/>
                </a:cxn>
                <a:cxn ang="0">
                  <a:pos x="582722525" y="345847887"/>
                </a:cxn>
                <a:cxn ang="0">
                  <a:pos x="582722525" y="419958149"/>
                </a:cxn>
                <a:cxn ang="0">
                  <a:pos x="582722525" y="457015037"/>
                </a:cxn>
                <a:cxn ang="0">
                  <a:pos x="471137885" y="617585513"/>
                </a:cxn>
                <a:cxn ang="0">
                  <a:pos x="570324623" y="617585513"/>
                </a:cxn>
                <a:cxn ang="0">
                  <a:pos x="557926721" y="654642401"/>
                </a:cxn>
                <a:cxn ang="0">
                  <a:pos x="781096000" y="617585513"/>
                </a:cxn>
                <a:cxn ang="0">
                  <a:pos x="743902294" y="617585513"/>
                </a:cxn>
                <a:cxn ang="0">
                  <a:pos x="743902294" y="654642401"/>
                </a:cxn>
                <a:cxn ang="0">
                  <a:pos x="669511360" y="654642401"/>
                </a:cxn>
                <a:cxn ang="0">
                  <a:pos x="669511360" y="617585513"/>
                </a:cxn>
                <a:cxn ang="0">
                  <a:pos x="570324623" y="617585513"/>
                </a:cxn>
                <a:cxn ang="0">
                  <a:pos x="582722525" y="568178672"/>
                </a:cxn>
                <a:cxn ang="0">
                  <a:pos x="681909263" y="321144467"/>
                </a:cxn>
                <a:cxn ang="0">
                  <a:pos x="781096000" y="321144467"/>
                </a:cxn>
                <a:cxn ang="0">
                  <a:pos x="756300196" y="568178672"/>
                </a:cxn>
                <a:cxn ang="0">
                  <a:pos x="781096000" y="568178672"/>
                </a:cxn>
                <a:cxn ang="0">
                  <a:pos x="781096000" y="617585513"/>
                </a:cxn>
                <a:cxn ang="0">
                  <a:pos x="681909263" y="568178672"/>
                </a:cxn>
                <a:cxn ang="0">
                  <a:pos x="644715556" y="568178672"/>
                </a:cxn>
                <a:cxn ang="0">
                  <a:pos x="694307165" y="432311616"/>
                </a:cxn>
                <a:cxn ang="0">
                  <a:pos x="681909263" y="568178672"/>
                </a:cxn>
                <a:cxn ang="0">
                  <a:pos x="533130916" y="0"/>
                </a:cxn>
                <a:cxn ang="0">
                  <a:pos x="892680640" y="148220523"/>
                </a:cxn>
                <a:cxn ang="0">
                  <a:pos x="1041462507" y="506421878"/>
                </a:cxn>
                <a:cxn ang="0">
                  <a:pos x="892680640" y="876973185"/>
                </a:cxn>
                <a:cxn ang="0">
                  <a:pos x="805895326" y="938729979"/>
                </a:cxn>
                <a:cxn ang="0">
                  <a:pos x="781096000" y="901676606"/>
                </a:cxn>
                <a:cxn ang="0">
                  <a:pos x="731504392" y="852269765"/>
                </a:cxn>
                <a:cxn ang="0">
                  <a:pos x="818293228" y="790509456"/>
                </a:cxn>
                <a:cxn ang="0">
                  <a:pos x="929877868" y="506421878"/>
                </a:cxn>
                <a:cxn ang="0">
                  <a:pos x="818293228" y="234684252"/>
                </a:cxn>
                <a:cxn ang="0">
                  <a:pos x="533130916" y="123517103"/>
                </a:cxn>
                <a:cxn ang="0">
                  <a:pos x="384349049" y="148220523"/>
                </a:cxn>
                <a:cxn ang="0">
                  <a:pos x="359553245" y="74110262"/>
                </a:cxn>
                <a:cxn ang="0">
                  <a:pos x="347155343" y="37056888"/>
                </a:cxn>
                <a:cxn ang="0">
                  <a:pos x="533130916" y="0"/>
                </a:cxn>
              </a:cxnLst>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w="9525">
              <a:noFill/>
            </a:ln>
          </p:spPr>
          <p:txBody>
            <a:bodyPr/>
            <a:p>
              <a:endParaRPr lang="zh-CN" altLang="en-US"/>
            </a:p>
          </p:txBody>
        </p:sp>
        <p:sp>
          <p:nvSpPr>
            <p:cNvPr id="46104" name="文本框 57"/>
            <p:cNvSpPr txBox="1"/>
            <p:nvPr/>
          </p:nvSpPr>
          <p:spPr>
            <a:xfrm>
              <a:off x="4235575" y="3637418"/>
              <a:ext cx="2050451" cy="354077"/>
            </a:xfrm>
            <a:prstGeom prst="rect">
              <a:avLst/>
            </a:prstGeom>
            <a:noFill/>
            <a:ln w="9525">
              <a:noFill/>
            </a:ln>
          </p:spPr>
          <p:txBody>
            <a:bodyPr wrap="none" anchor="t" anchorCtr="0">
              <a:spAutoFit/>
            </a:bodyPr>
            <a:p>
              <a:r>
                <a:rPr lang="en-US" altLang="zh-CN" sz="1600" b="1" dirty="0">
                  <a:solidFill>
                    <a:schemeClr val="bg1"/>
                  </a:solidFill>
                  <a:latin typeface="微软雅黑" panose="020B0503020204020204" pitchFamily="34" charset="-122"/>
                  <a:ea typeface="微软雅黑" panose="020B0503020204020204" pitchFamily="34" charset="-122"/>
                </a:rPr>
                <a:t>12. </a:t>
              </a:r>
              <a:r>
                <a:rPr lang="zh-CN" altLang="en-US" sz="1600" b="1" dirty="0">
                  <a:solidFill>
                    <a:schemeClr val="bg1"/>
                  </a:solidFill>
                  <a:latin typeface="微软雅黑" panose="020B0503020204020204" pitchFamily="34" charset="-122"/>
                  <a:ea typeface="微软雅黑" panose="020B0503020204020204" pitchFamily="34" charset="-122"/>
                </a:rPr>
                <a:t>申请结算资料生成</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59" name="矩形 58"/>
            <p:cNvSpPr/>
            <p:nvPr/>
          </p:nvSpPr>
          <p:spPr>
            <a:xfrm>
              <a:off x="4134332" y="3849731"/>
              <a:ext cx="3908897" cy="1803727"/>
            </a:xfrm>
            <a:prstGeom prst="rect">
              <a:avLst/>
            </a:prstGeom>
          </p:spPr>
          <p:txBody>
            <a:bodyPr>
              <a:spAutoFit/>
            </a:bodyPr>
            <a:lstStyle/>
            <a:p>
              <a:pPr marL="0" marR="0" lvl="0" indent="0" algn="l" defTabSz="914400" rtl="0" eaLnBrk="1" fontAlgn="auto" latinLnBrk="0" hangingPunct="1">
                <a:lnSpc>
                  <a:spcPct val="220000"/>
                </a:lnSpc>
                <a:spcBef>
                  <a:spcPct val="0"/>
                </a:spcBef>
                <a:spcAft>
                  <a:spcPct val="0"/>
                </a:spcAft>
                <a:buClrTx/>
                <a:buSzTx/>
                <a:buFontTx/>
                <a:buNone/>
                <a:defRPr/>
              </a:pPr>
              <a:r>
                <a:rPr kumimoji="0" lang="en-US" altLang="zh-CN" sz="1400" b="0" i="0" u="none" strike="noStrike" kern="1200" cap="none" spc="0" normalizeH="0" baseline="0" noProof="1">
                  <a:ln>
                    <a:noFill/>
                  </a:ln>
                  <a:solidFill>
                    <a:schemeClr val="accent4">
                      <a:lumMod val="40000"/>
                      <a:lumOff val="60000"/>
                    </a:schemeClr>
                  </a:solidFill>
                  <a:effectLst/>
                  <a:uLnTx/>
                  <a:uFillTx/>
                  <a:latin typeface="+mn-ea"/>
                  <a:ea typeface="+mn-ea"/>
                  <a:cs typeface="+mn-cs"/>
                </a:rPr>
                <a:t>       </a:t>
              </a:r>
              <a:r>
                <a:rPr kumimoji="0" lang="en-US" altLang="zh-CN" sz="1600" b="0" i="0" u="none" strike="noStrike" kern="1200" cap="none" spc="0" normalizeH="0" baseline="0" noProof="1">
                  <a:ln>
                    <a:noFill/>
                  </a:ln>
                  <a:solidFill>
                    <a:schemeClr val="accent4">
                      <a:lumMod val="40000"/>
                      <a:lumOff val="60000"/>
                    </a:schemeClr>
                  </a:solidFill>
                  <a:effectLst/>
                  <a:uLnTx/>
                  <a:uFillTx/>
                  <a:latin typeface="+mn-lt"/>
                  <a:ea typeface="+mn-ea"/>
                  <a:cs typeface="+mn-cs"/>
                </a:rPr>
                <a:t> </a:t>
              </a:r>
              <a:r>
                <a:rPr kumimoji="0" lang="zh-CN" altLang="en-US" sz="20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 </a:t>
              </a:r>
              <a:r>
                <a:rPr kumimoji="0" lang="zh-CN" altLang="en-US" sz="14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往年为申请结算，操作方式与往年基本一致，在</a:t>
              </a:r>
              <a:r>
                <a:rPr kumimoji="0" lang="zh-CN" altLang="en-US" sz="1400" b="1" i="0" u="none" strike="noStrike" kern="1200" cap="none" spc="0" normalizeH="0" baseline="0" noProof="1">
                  <a:ln>
                    <a:noFill/>
                  </a:ln>
                  <a:solidFill>
                    <a:schemeClr val="accent4">
                      <a:lumMod val="40000"/>
                      <a:lumOff val="60000"/>
                    </a:schemeClr>
                  </a:solidFill>
                  <a:effectLst/>
                  <a:uLnTx/>
                  <a:uFillTx/>
                  <a:latin typeface="微软雅黑" panose="020B0503020204020204" pitchFamily="34" charset="-122"/>
                  <a:ea typeface="微软雅黑" panose="020B0503020204020204" pitchFamily="34" charset="-122"/>
                  <a:cs typeface="+mn-cs"/>
                </a:rPr>
                <a:t>系统中不再直接提交到财政用户，而是对打包申请进行申请结算资料的生成。</a:t>
              </a:r>
              <a:r>
                <a:rPr kumimoji="0" lang="zh-CN" altLang="en-US" sz="1400" b="1" i="0" u="none" strike="noStrike" kern="1200" cap="none" spc="0" normalizeH="0" baseline="0" noProof="1">
                  <a:ln>
                    <a:noFill/>
                  </a:ln>
                  <a:solidFill>
                    <a:srgbClr val="0070C0"/>
                  </a:solidFill>
                  <a:effectLst/>
                  <a:uLnTx/>
                  <a:uFillTx/>
                  <a:latin typeface="微软雅黑" panose="020B0503020204020204" pitchFamily="34" charset="-122"/>
                  <a:ea typeface="微软雅黑" panose="020B0503020204020204" pitchFamily="34" charset="-122"/>
                  <a:cs typeface="+mn-cs"/>
                </a:rPr>
                <a:t>。</a:t>
              </a:r>
              <a:endParaRPr kumimoji="0" lang="zh-CN" altLang="zh-CN" sz="1400" b="1" i="0" u="none" strike="noStrike" kern="1200" cap="none" spc="0" normalizeH="0" baseline="0" noProof="1">
                <a:ln>
                  <a:noFill/>
                </a:ln>
                <a:solidFill>
                  <a:schemeClr val="bg1"/>
                </a:solidFill>
                <a:effectLst/>
                <a:uLnTx/>
                <a:uFillTx/>
                <a:latin typeface="+mn-ea"/>
                <a:ea typeface="微软雅黑" panose="020B0503020204020204" pitchFamily="34" charset="-122"/>
                <a:cs typeface="+mn-cs"/>
              </a:endParaRPr>
            </a:p>
          </p:txBody>
        </p:sp>
      </p:grpSp>
      <p:sp>
        <p:nvSpPr>
          <p:cNvPr id="46106" name="矩形 15"/>
          <p:cNvSpPr/>
          <p:nvPr/>
        </p:nvSpPr>
        <p:spPr>
          <a:xfrm>
            <a:off x="26988" y="346075"/>
            <a:ext cx="1984375" cy="622300"/>
          </a:xfrm>
          <a:prstGeom prst="rect">
            <a:avLst/>
          </a:prstGeom>
          <a:noFill/>
          <a:ln w="9525">
            <a:noFill/>
          </a:ln>
        </p:spPr>
        <p:txBody>
          <a:bodyPr wrap="none" lIns="68580" tIns="34290" rIns="68580" bIns="34290" anchor="t" anchorCtr="0">
            <a:spAutoFit/>
          </a:bodyPr>
          <a:p>
            <a:r>
              <a:rPr lang="zh-CN" altLang="en-US" sz="3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升级功能</a:t>
            </a:r>
            <a:endParaRPr lang="zh-CN" altLang="zh-CN" sz="3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27" name="Rectangle 52"/>
          <p:cNvSpPr/>
          <p:nvPr/>
        </p:nvSpPr>
        <p:spPr>
          <a:xfrm>
            <a:off x="1768475" y="1758950"/>
            <a:ext cx="2911475" cy="288925"/>
          </a:xfrm>
          <a:prstGeom prst="rect">
            <a:avLst/>
          </a:prstGeom>
          <a:noFill/>
          <a:ln w="9525">
            <a:noFill/>
          </a:ln>
        </p:spPr>
        <p:txBody>
          <a:bodyPr wrap="none" lIns="0" tIns="0" rIns="0" bIns="0" anchor="t" anchorCtr="0"/>
          <a:p>
            <a:r>
              <a:rPr lang="en-US" altLang="zh-CN"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10.</a:t>
            </a: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机具核验</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108" name="Freeform 33"/>
          <p:cNvSpPr>
            <a:spLocks noEditPoints="1"/>
          </p:cNvSpPr>
          <p:nvPr/>
        </p:nvSpPr>
        <p:spPr>
          <a:xfrm>
            <a:off x="5380038" y="1649413"/>
            <a:ext cx="330200" cy="214312"/>
          </a:xfrm>
          <a:custGeom>
            <a:avLst/>
            <a:gdLst/>
            <a:ahLst/>
            <a:cxnLst>
              <a:cxn ang="0">
                <a:pos x="160413970" y="0"/>
              </a:cxn>
              <a:cxn ang="0">
                <a:pos x="1011841696" y="0"/>
              </a:cxn>
              <a:cxn ang="0">
                <a:pos x="1098217098" y="24688040"/>
              </a:cxn>
              <a:cxn ang="0">
                <a:pos x="579957660" y="407329819"/>
              </a:cxn>
              <a:cxn ang="0">
                <a:pos x="74038568" y="24688040"/>
              </a:cxn>
              <a:cxn ang="0">
                <a:pos x="160413970" y="0"/>
              </a:cxn>
              <a:cxn ang="0">
                <a:pos x="1159915319" y="111090909"/>
              </a:cxn>
              <a:cxn ang="0">
                <a:pos x="826747032" y="357957253"/>
              </a:cxn>
              <a:cxn ang="0">
                <a:pos x="1147574972" y="654199677"/>
              </a:cxn>
              <a:cxn ang="0">
                <a:pos x="1159915319" y="592481334"/>
              </a:cxn>
              <a:cxn ang="0">
                <a:pos x="1159915319" y="148121212"/>
              </a:cxn>
              <a:cxn ang="0">
                <a:pos x="1159915319" y="111090909"/>
              </a:cxn>
              <a:cxn ang="0">
                <a:pos x="1073539917" y="740602546"/>
              </a:cxn>
              <a:cxn ang="0">
                <a:pos x="1011841696" y="752944809"/>
              </a:cxn>
              <a:cxn ang="0">
                <a:pos x="160413970" y="752944809"/>
              </a:cxn>
              <a:cxn ang="0">
                <a:pos x="74038568" y="728256769"/>
              </a:cxn>
              <a:cxn ang="0">
                <a:pos x="419543689" y="419675596"/>
              </a:cxn>
              <a:cxn ang="0">
                <a:pos x="542940132" y="518420728"/>
              </a:cxn>
              <a:cxn ang="0">
                <a:pos x="579957660" y="543108768"/>
              </a:cxn>
              <a:cxn ang="0">
                <a:pos x="616975187" y="518420728"/>
              </a:cxn>
              <a:cxn ang="0">
                <a:pos x="740371630" y="432017859"/>
              </a:cxn>
              <a:cxn ang="0">
                <a:pos x="1073539917" y="740602546"/>
              </a:cxn>
              <a:cxn ang="0">
                <a:pos x="12340347" y="641853900"/>
              </a:cxn>
              <a:cxn ang="0">
                <a:pos x="333168287" y="357957253"/>
              </a:cxn>
              <a:cxn ang="0">
                <a:pos x="12340347" y="111090909"/>
              </a:cxn>
              <a:cxn ang="0">
                <a:pos x="0" y="148121212"/>
              </a:cxn>
              <a:cxn ang="0">
                <a:pos x="0" y="592481334"/>
              </a:cxn>
              <a:cxn ang="0">
                <a:pos x="12340347" y="641853900"/>
              </a:cxn>
            </a:cxnLst>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bg1"/>
          </a:solidFill>
          <a:ln w="9525">
            <a:noFill/>
          </a:ln>
        </p:spPr>
        <p:txBody>
          <a:bodyPr/>
          <a:p>
            <a:endParaRPr lang="zh-CN" altLang="en-US"/>
          </a:p>
        </p:txBody>
      </p:sp>
      <p:sp>
        <p:nvSpPr>
          <p:cNvPr id="30729" name="Rectangle 52"/>
          <p:cNvSpPr/>
          <p:nvPr/>
        </p:nvSpPr>
        <p:spPr>
          <a:xfrm>
            <a:off x="6508750" y="3981450"/>
            <a:ext cx="2909888" cy="288925"/>
          </a:xfrm>
          <a:prstGeom prst="rect">
            <a:avLst/>
          </a:prstGeom>
          <a:noFill/>
          <a:ln w="9525">
            <a:noFill/>
          </a:ln>
        </p:spPr>
        <p:txBody>
          <a:bodyPr wrap="none" lIns="0" tIns="0" rIns="0" bIns="0" anchor="t" anchorCtr="0"/>
          <a:p>
            <a:r>
              <a:rPr lang="en-US" altLang="zh-CN"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13. </a:t>
            </a: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申请结算资料待提交</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矩形 31"/>
          <p:cNvSpPr/>
          <p:nvPr/>
        </p:nvSpPr>
        <p:spPr>
          <a:xfrm>
            <a:off x="6537325" y="4206875"/>
            <a:ext cx="3660775" cy="1708150"/>
          </a:xfrm>
          <a:prstGeom prst="rect">
            <a:avLst/>
          </a:prstGeom>
        </p:spPr>
        <p:txBody>
          <a:bodyPr>
            <a:spAutoFit/>
          </a:bodyPr>
          <a:lstStyle/>
          <a:p>
            <a:pPr marL="0" marR="0" lvl="0" indent="0" algn="l" defTabSz="914400" rtl="0" eaLnBrk="1" fontAlgn="auto" latinLnBrk="0" hangingPunct="1">
              <a:lnSpc>
                <a:spcPct val="250000"/>
              </a:lnSpc>
              <a:spcBef>
                <a:spcPct val="0"/>
              </a:spcBef>
              <a:spcAft>
                <a:spcPct val="0"/>
              </a:spcAft>
              <a:buClrTx/>
              <a:buSzTx/>
              <a:buFontTx/>
              <a:buNone/>
              <a:defRPr/>
            </a:pPr>
            <a:r>
              <a:rPr kumimoji="0" lang="zh-CN" altLang="en-US" sz="14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       申请结算资料生成后，可导出</a:t>
            </a:r>
            <a:r>
              <a:rPr kumimoji="0" lang="en-US" altLang="zh-CN" sz="14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a:t>
            </a:r>
            <a:r>
              <a:rPr kumimoji="0" lang="zh-CN" altLang="en-US" sz="14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汇总表</a:t>
            </a:r>
            <a:r>
              <a:rPr kumimoji="0" lang="en-US" altLang="zh-CN" sz="14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a:t>
            </a:r>
            <a:r>
              <a:rPr kumimoji="0" lang="zh-CN" altLang="en-US" sz="14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a:t>
            </a:r>
            <a:r>
              <a:rPr kumimoji="0" lang="en-US" altLang="zh-CN" sz="14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a:t>
            </a:r>
            <a:r>
              <a:rPr kumimoji="0" lang="zh-CN" altLang="en-US" sz="14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明细表</a:t>
            </a:r>
            <a:r>
              <a:rPr kumimoji="0" lang="en-US" altLang="zh-CN" sz="14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a:t>
            </a:r>
            <a:r>
              <a:rPr kumimoji="0" lang="zh-CN" altLang="en-US" sz="14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a:t>
            </a:r>
            <a:r>
              <a:rPr kumimoji="0" lang="zh-CN" altLang="en-US" sz="1400" b="1" i="0" u="none" strike="noStrike" kern="1200" cap="none" spc="0" normalizeH="0" baseline="0" noProof="1">
                <a:ln>
                  <a:noFill/>
                </a:ln>
                <a:solidFill>
                  <a:schemeClr val="accent4">
                    <a:lumMod val="40000"/>
                    <a:lumOff val="60000"/>
                  </a:schemeClr>
                </a:solidFill>
                <a:effectLst/>
                <a:uLnTx/>
                <a:uFillTx/>
                <a:latin typeface="微软雅黑" panose="020B0503020204020204" pitchFamily="34" charset="-122"/>
                <a:ea typeface="微软雅黑" panose="020B0503020204020204" pitchFamily="34" charset="-122"/>
                <a:cs typeface="+mn-cs"/>
              </a:rPr>
              <a:t>实际资料提交财政后，系统中也生成结算资料批次进行提交操作。</a:t>
            </a:r>
            <a:endParaRPr kumimoji="0" lang="zh-CN" altLang="zh-CN" sz="1400" b="1" i="0" u="none" strike="noStrike" kern="1200" cap="none" spc="0" normalizeH="0" baseline="0" noProof="1">
              <a:ln>
                <a:noFill/>
              </a:ln>
              <a:solidFill>
                <a:schemeClr val="accent4">
                  <a:lumMod val="40000"/>
                  <a:lumOff val="60000"/>
                </a:schemeClr>
              </a:solidFill>
              <a:effectLst/>
              <a:uLnTx/>
              <a:uFillTx/>
              <a:latin typeface="微软雅黑" panose="020B0503020204020204" pitchFamily="34" charset="-122"/>
              <a:ea typeface="微软雅黑" panose="020B0503020204020204" pitchFamily="34" charset="-122"/>
              <a:cs typeface="+mn-cs"/>
            </a:endParaRPr>
          </a:p>
        </p:txBody>
      </p:sp>
      <p:sp>
        <p:nvSpPr>
          <p:cNvPr id="46111" name="Rectangle 38"/>
          <p:cNvSpPr/>
          <p:nvPr/>
        </p:nvSpPr>
        <p:spPr>
          <a:xfrm>
            <a:off x="1768475" y="4692650"/>
            <a:ext cx="2649538" cy="257175"/>
          </a:xfrm>
          <a:prstGeom prst="rect">
            <a:avLst/>
          </a:prstGeom>
          <a:noFill/>
          <a:ln w="9525">
            <a:noFill/>
          </a:ln>
        </p:spPr>
        <p:txBody>
          <a:bodyPr wrap="none" lIns="0" tIns="0" rIns="0" bIns="0" anchor="t" anchorCtr="0"/>
          <a:p>
            <a:r>
              <a:rPr lang="en-US" altLang="zh-CN" sz="1400" b="1" dirty="0">
                <a:solidFill>
                  <a:schemeClr val="bg1"/>
                </a:solidFill>
                <a:latin typeface="微软雅黑" panose="020B0503020204020204" pitchFamily="34" charset="-122"/>
                <a:ea typeface="微软雅黑" panose="020B0503020204020204" pitchFamily="34" charset="-122"/>
              </a:rPr>
              <a:t>11. </a:t>
            </a:r>
            <a:r>
              <a:rPr lang="zh-CN" altLang="en-US" sz="1600" b="1" dirty="0">
                <a:solidFill>
                  <a:schemeClr val="bg1"/>
                </a:solidFill>
                <a:latin typeface="微软雅黑" panose="020B0503020204020204" pitchFamily="34" charset="-122"/>
                <a:ea typeface="微软雅黑" panose="020B0503020204020204" pitchFamily="34" charset="-122"/>
              </a:rPr>
              <a:t>公示通过确认</a:t>
            </a:r>
            <a:endParaRPr lang="zh-CN" altLang="en-US" sz="1600" b="1" dirty="0">
              <a:solidFill>
                <a:schemeClr val="bg1"/>
              </a:solidFill>
              <a:latin typeface="微软雅黑" panose="020B0503020204020204" pitchFamily="34" charset="-122"/>
              <a:ea typeface="微软雅黑" panose="020B0503020204020204" pitchFamily="34" charset="-122"/>
            </a:endParaRPr>
          </a:p>
          <a:p>
            <a:endParaRPr lang="zh-CN" altLang="en-US" sz="1400" b="1" dirty="0">
              <a:solidFill>
                <a:schemeClr val="accent1"/>
              </a:solidFill>
              <a:latin typeface="微软雅黑" panose="020B0503020204020204" pitchFamily="34" charset="-122"/>
              <a:ea typeface="微软雅黑" panose="020B0503020204020204" pitchFamily="34" charset="-122"/>
            </a:endParaRPr>
          </a:p>
        </p:txBody>
      </p:sp>
      <p:sp>
        <p:nvSpPr>
          <p:cNvPr id="34" name="TextBox 37"/>
          <p:cNvSpPr txBox="1"/>
          <p:nvPr/>
        </p:nvSpPr>
        <p:spPr>
          <a:xfrm>
            <a:off x="1768475" y="4949825"/>
            <a:ext cx="4008438" cy="1343025"/>
          </a:xfrm>
          <a:prstGeom prst="rect">
            <a:avLst/>
          </a:prstGeom>
          <a:noFill/>
        </p:spPr>
        <p:txBody>
          <a:bodyPr lIns="0" tIns="0" rIns="0" bIns="0"/>
          <a:lstStyle/>
          <a:p>
            <a:pPr marR="0" defTabSz="914400" fontAlgn="auto">
              <a:lnSpc>
                <a:spcPct val="200000"/>
              </a:lnSpc>
              <a:buClrTx/>
              <a:buSzTx/>
              <a:buFontTx/>
              <a:buNone/>
              <a:defRPr/>
            </a:pPr>
            <a:r>
              <a:rPr kumimoji="0" lang="zh-CN" altLang="en-US" sz="1400" kern="1200" cap="none" spc="0" normalizeH="0" baseline="0" noProof="1">
                <a:latin typeface="微软雅黑" panose="020B0503020204020204" pitchFamily="34" charset="-122"/>
                <a:ea typeface="微软雅黑" panose="020B0503020204020204" pitchFamily="34" charset="-122"/>
                <a:cs typeface="+mn-cs"/>
                <a:sym typeface="+mn-ea"/>
              </a:rPr>
              <a:t>       </a:t>
            </a:r>
            <a:r>
              <a:rPr kumimoji="0" lang="zh-CN" altLang="en-US" sz="1400" b="1" kern="1200" cap="none" spc="0" normalizeH="0" baseline="0" noProof="1">
                <a:solidFill>
                  <a:schemeClr val="bg1"/>
                </a:solidFill>
                <a:latin typeface="微软雅黑" panose="020B0503020204020204" pitchFamily="34" charset="-122"/>
                <a:ea typeface="微软雅黑" panose="020B0503020204020204" pitchFamily="34" charset="-122"/>
                <a:cs typeface="+mn-cs"/>
                <a:sym typeface="+mn-ea"/>
              </a:rPr>
              <a:t>申请</a:t>
            </a:r>
            <a:r>
              <a:rPr kumimoji="0" lang="zh-CN" altLang="en-US" sz="1400" b="1" kern="1200" cap="none" spc="0" normalizeH="0" baseline="0" noProof="1">
                <a:solidFill>
                  <a:schemeClr val="accent4">
                    <a:lumMod val="40000"/>
                    <a:lumOff val="60000"/>
                  </a:schemeClr>
                </a:solidFill>
                <a:latin typeface="微软雅黑" panose="020B0503020204020204" pitchFamily="34" charset="-122"/>
                <a:ea typeface="微软雅黑" panose="020B0503020204020204" pitchFamily="34" charset="-122"/>
                <a:cs typeface="+mn-cs"/>
                <a:sym typeface="+mn-ea"/>
              </a:rPr>
              <a:t>公示期满，进入到公示通过待确认状态，</a:t>
            </a:r>
            <a:r>
              <a:rPr kumimoji="0" lang="zh-CN" altLang="en-US" sz="1400" b="1" kern="1200" cap="none" spc="0" normalizeH="0" baseline="0" noProof="1">
                <a:solidFill>
                  <a:schemeClr val="bg1"/>
                </a:solidFill>
                <a:latin typeface="微软雅黑" panose="020B0503020204020204" pitchFamily="34" charset="-122"/>
                <a:ea typeface="微软雅黑" panose="020B0503020204020204" pitchFamily="34" charset="-122"/>
                <a:cs typeface="+mn-cs"/>
                <a:sym typeface="+mn-ea"/>
              </a:rPr>
              <a:t>需要</a:t>
            </a:r>
            <a:r>
              <a:rPr kumimoji="0" lang="zh-CN" altLang="en-US" sz="1400" b="1" kern="1200" cap="none" spc="0" normalizeH="0" baseline="0" noProof="1">
                <a:solidFill>
                  <a:srgbClr val="FF0000"/>
                </a:solidFill>
                <a:latin typeface="微软雅黑" panose="020B0503020204020204" pitchFamily="34" charset="-122"/>
                <a:ea typeface="微软雅黑" panose="020B0503020204020204" pitchFamily="34" charset="-122"/>
                <a:cs typeface="+mn-cs"/>
                <a:sym typeface="+mn-ea"/>
              </a:rPr>
              <a:t>区农机推广站</a:t>
            </a:r>
            <a:r>
              <a:rPr kumimoji="0" lang="zh-CN" altLang="en-US" sz="1400" b="1" kern="1200" cap="none" spc="0" normalizeH="0" baseline="0" noProof="1">
                <a:solidFill>
                  <a:schemeClr val="bg1"/>
                </a:solidFill>
                <a:latin typeface="微软雅黑" panose="020B0503020204020204" pitchFamily="34" charset="-122"/>
                <a:ea typeface="微软雅黑" panose="020B0503020204020204" pitchFamily="34" charset="-122"/>
                <a:cs typeface="+mn-cs"/>
                <a:sym typeface="+mn-ea"/>
              </a:rPr>
              <a:t>对公示无异议申请进行确认后才能进入下一状态。</a:t>
            </a:r>
            <a:endParaRPr kumimoji="0" lang="zh-CN" altLang="zh-CN" sz="1400" b="1" kern="1200" cap="none" spc="0" normalizeH="0" baseline="0" noProof="1">
              <a:solidFill>
                <a:schemeClr val="bg1"/>
              </a:solidFill>
              <a:latin typeface="微软雅黑" panose="020B0503020204020204" pitchFamily="34" charset="-122"/>
              <a:ea typeface="微软雅黑" panose="020B0503020204020204" pitchFamily="34" charset="-122"/>
              <a:cs typeface="+mn-cs"/>
            </a:endParaRP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24"/>
                                        </p:tgtEl>
                                        <p:attrNameLst>
                                          <p:attrName>style.visibility</p:attrName>
                                        </p:attrNameLst>
                                      </p:cBhvr>
                                      <p:to>
                                        <p:strVal val="visible"/>
                                      </p:to>
                                    </p:set>
                                    <p:anim calcmode="lin" valueType="num">
                                      <p:cBhvr additive="base">
                                        <p:cTn id="11" dur="500" fill="hold"/>
                                        <p:tgtEl>
                                          <p:spTgt spid="30724"/>
                                        </p:tgtEl>
                                        <p:attrNameLst>
                                          <p:attrName>ppt_x</p:attrName>
                                        </p:attrNameLst>
                                      </p:cBhvr>
                                      <p:tavLst>
                                        <p:tav tm="0">
                                          <p:val>
                                            <p:strVal val="#ppt_x"/>
                                          </p:val>
                                        </p:tav>
                                        <p:tav tm="100000">
                                          <p:val>
                                            <p:strVal val="#ppt_x"/>
                                          </p:val>
                                        </p:tav>
                                      </p:tavLst>
                                    </p:anim>
                                    <p:anim calcmode="lin" valueType="num">
                                      <p:cBhvr additive="base">
                                        <p:cTn id="12" dur="500" fill="hold"/>
                                        <p:tgtEl>
                                          <p:spTgt spid="3072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0727"/>
                                        </p:tgtEl>
                                        <p:attrNameLst>
                                          <p:attrName>style.visibility</p:attrName>
                                        </p:attrNameLst>
                                      </p:cBhvr>
                                      <p:to>
                                        <p:strVal val="visible"/>
                                      </p:to>
                                    </p:set>
                                    <p:anim calcmode="lin" valueType="num">
                                      <p:cBhvr additive="base">
                                        <p:cTn id="15" dur="500" fill="hold"/>
                                        <p:tgtEl>
                                          <p:spTgt spid="30727"/>
                                        </p:tgtEl>
                                        <p:attrNameLst>
                                          <p:attrName>ppt_x</p:attrName>
                                        </p:attrNameLst>
                                      </p:cBhvr>
                                      <p:tavLst>
                                        <p:tav tm="0">
                                          <p:val>
                                            <p:strVal val="#ppt_x"/>
                                          </p:val>
                                        </p:tav>
                                        <p:tav tm="100000">
                                          <p:val>
                                            <p:strVal val="#ppt_x"/>
                                          </p:val>
                                        </p:tav>
                                      </p:tavLst>
                                    </p:anim>
                                    <p:anim calcmode="lin" valueType="num">
                                      <p:cBhvr additive="base">
                                        <p:cTn id="16" dur="500" fill="hold"/>
                                        <p:tgtEl>
                                          <p:spTgt spid="3072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0725"/>
                                        </p:tgtEl>
                                        <p:attrNameLst>
                                          <p:attrName>style.visibility</p:attrName>
                                        </p:attrNameLst>
                                      </p:cBhvr>
                                      <p:to>
                                        <p:strVal val="visible"/>
                                      </p:to>
                                    </p:set>
                                    <p:anim calcmode="lin" valueType="num">
                                      <p:cBhvr additive="base">
                                        <p:cTn id="21" dur="500" fill="hold"/>
                                        <p:tgtEl>
                                          <p:spTgt spid="30725"/>
                                        </p:tgtEl>
                                        <p:attrNameLst>
                                          <p:attrName>ppt_x</p:attrName>
                                        </p:attrNameLst>
                                      </p:cBhvr>
                                      <p:tavLst>
                                        <p:tav tm="0">
                                          <p:val>
                                            <p:strVal val="#ppt_x"/>
                                          </p:val>
                                        </p:tav>
                                        <p:tav tm="100000">
                                          <p:val>
                                            <p:strVal val="#ppt_x"/>
                                          </p:val>
                                        </p:tav>
                                      </p:tavLst>
                                    </p:anim>
                                    <p:anim calcmode="lin" valueType="num">
                                      <p:cBhvr additive="base">
                                        <p:cTn id="22" dur="500" fill="hold"/>
                                        <p:tgtEl>
                                          <p:spTgt spid="3072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0729"/>
                                        </p:tgtEl>
                                        <p:attrNameLst>
                                          <p:attrName>style.visibility</p:attrName>
                                        </p:attrNameLst>
                                      </p:cBhvr>
                                      <p:to>
                                        <p:strVal val="visible"/>
                                      </p:to>
                                    </p:set>
                                    <p:anim calcmode="lin" valueType="num">
                                      <p:cBhvr additive="base">
                                        <p:cTn id="25" dur="500" fill="hold"/>
                                        <p:tgtEl>
                                          <p:spTgt spid="30729"/>
                                        </p:tgtEl>
                                        <p:attrNameLst>
                                          <p:attrName>ppt_x</p:attrName>
                                        </p:attrNameLst>
                                      </p:cBhvr>
                                      <p:tavLst>
                                        <p:tav tm="0">
                                          <p:val>
                                            <p:strVal val="#ppt_x"/>
                                          </p:val>
                                        </p:tav>
                                        <p:tav tm="100000">
                                          <p:val>
                                            <p:strVal val="#ppt_x"/>
                                          </p:val>
                                        </p:tav>
                                      </p:tavLst>
                                    </p:anim>
                                    <p:anim calcmode="lin" valueType="num">
                                      <p:cBhvr additive="base">
                                        <p:cTn id="26" dur="500" fill="hold"/>
                                        <p:tgtEl>
                                          <p:spTgt spid="3072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fill="hold"/>
                                        <p:tgtEl>
                                          <p:spTgt spid="32"/>
                                        </p:tgtEl>
                                        <p:attrNameLst>
                                          <p:attrName>ppt_x</p:attrName>
                                        </p:attrNameLst>
                                      </p:cBhvr>
                                      <p:tavLst>
                                        <p:tav tm="0">
                                          <p:val>
                                            <p:strVal val="#ppt_x"/>
                                          </p:val>
                                        </p:tav>
                                        <p:tav tm="100000">
                                          <p:val>
                                            <p:strVal val="#ppt_x"/>
                                          </p:val>
                                        </p:tav>
                                      </p:tavLst>
                                    </p:anim>
                                    <p:anim calcmode="lin" valueType="num">
                                      <p:cBhvr additive="base">
                                        <p:cTn id="3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p:bldP spid="30729" grpId="0"/>
      <p:bldP spid="32" grpId="0"/>
      <p:bldP spid="3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8129" name="组合 37"/>
          <p:cNvGrpSpPr/>
          <p:nvPr/>
        </p:nvGrpSpPr>
        <p:grpSpPr>
          <a:xfrm rot="2837432">
            <a:off x="-1457325" y="-812800"/>
            <a:ext cx="4225925" cy="3054350"/>
            <a:chOff x="569602" y="-921225"/>
            <a:chExt cx="11136187" cy="8047838"/>
          </a:xfrm>
        </p:grpSpPr>
        <p:sp>
          <p:nvSpPr>
            <p:cNvPr id="39" name="椭圆 38"/>
            <p:cNvSpPr/>
            <p:nvPr/>
          </p:nvSpPr>
          <p:spPr>
            <a:xfrm>
              <a:off x="9802410" y="4632558"/>
              <a:ext cx="1895074" cy="189065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40" name="椭圆 39"/>
            <p:cNvSpPr/>
            <p:nvPr/>
          </p:nvSpPr>
          <p:spPr>
            <a:xfrm>
              <a:off x="2690293" y="-723041"/>
              <a:ext cx="3643734" cy="364327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41" name="椭圆 40"/>
            <p:cNvSpPr/>
            <p:nvPr/>
          </p:nvSpPr>
          <p:spPr>
            <a:xfrm>
              <a:off x="3112520" y="377301"/>
              <a:ext cx="5208322" cy="364327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46" name="椭圆 45"/>
            <p:cNvSpPr/>
            <p:nvPr/>
          </p:nvSpPr>
          <p:spPr>
            <a:xfrm>
              <a:off x="5156725" y="-922419"/>
              <a:ext cx="5630846" cy="56301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47" name="椭圆 46"/>
            <p:cNvSpPr/>
            <p:nvPr/>
          </p:nvSpPr>
          <p:spPr>
            <a:xfrm>
              <a:off x="3282230" y="816910"/>
              <a:ext cx="5635028" cy="5634323"/>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48" name="椭圆 47"/>
            <p:cNvSpPr/>
            <p:nvPr/>
          </p:nvSpPr>
          <p:spPr>
            <a:xfrm>
              <a:off x="4920551" y="3011503"/>
              <a:ext cx="4116456" cy="4120125"/>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49" name="椭圆 48"/>
            <p:cNvSpPr/>
            <p:nvPr/>
          </p:nvSpPr>
          <p:spPr>
            <a:xfrm>
              <a:off x="1155160" y="355509"/>
              <a:ext cx="924531" cy="924415"/>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50" name="椭圆 49"/>
            <p:cNvSpPr/>
            <p:nvPr/>
          </p:nvSpPr>
          <p:spPr>
            <a:xfrm>
              <a:off x="568283" y="4018218"/>
              <a:ext cx="2338516" cy="2342405"/>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grpSp>
      <p:grpSp>
        <p:nvGrpSpPr>
          <p:cNvPr id="48138" name="组合 59"/>
          <p:cNvGrpSpPr/>
          <p:nvPr/>
        </p:nvGrpSpPr>
        <p:grpSpPr>
          <a:xfrm rot="6604501">
            <a:off x="8855075" y="5259388"/>
            <a:ext cx="4376738" cy="3341687"/>
            <a:chOff x="1164752" y="-921225"/>
            <a:chExt cx="10541037" cy="8047838"/>
          </a:xfrm>
        </p:grpSpPr>
        <p:sp>
          <p:nvSpPr>
            <p:cNvPr id="61" name="椭圆 60"/>
            <p:cNvSpPr/>
            <p:nvPr/>
          </p:nvSpPr>
          <p:spPr>
            <a:xfrm>
              <a:off x="9806745" y="4636877"/>
              <a:ext cx="1892571" cy="1892485"/>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2" name="椭圆 61"/>
            <p:cNvSpPr/>
            <p:nvPr/>
          </p:nvSpPr>
          <p:spPr>
            <a:xfrm>
              <a:off x="2692109" y="-723826"/>
              <a:ext cx="3643673" cy="3643509"/>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3" name="椭圆 62"/>
            <p:cNvSpPr/>
            <p:nvPr/>
          </p:nvSpPr>
          <p:spPr>
            <a:xfrm>
              <a:off x="3121760" y="380228"/>
              <a:ext cx="5207433" cy="3643509"/>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4" name="椭圆 63"/>
            <p:cNvSpPr/>
            <p:nvPr/>
          </p:nvSpPr>
          <p:spPr>
            <a:xfrm>
              <a:off x="5154984" y="-913340"/>
              <a:ext cx="5631829" cy="5631573"/>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5" name="椭圆 64"/>
            <p:cNvSpPr/>
            <p:nvPr/>
          </p:nvSpPr>
          <p:spPr>
            <a:xfrm>
              <a:off x="3287999" y="818994"/>
              <a:ext cx="5631829" cy="5627751"/>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6" name="椭圆 65"/>
            <p:cNvSpPr/>
            <p:nvPr/>
          </p:nvSpPr>
          <p:spPr>
            <a:xfrm>
              <a:off x="4926367" y="3016567"/>
              <a:ext cx="4117771" cy="4117588"/>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7" name="椭圆 66"/>
            <p:cNvSpPr/>
            <p:nvPr/>
          </p:nvSpPr>
          <p:spPr>
            <a:xfrm>
              <a:off x="1160488" y="358772"/>
              <a:ext cx="925256" cy="92903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grpSp>
      <p:grpSp>
        <p:nvGrpSpPr>
          <p:cNvPr id="31748" name="组合 1"/>
          <p:cNvGrpSpPr/>
          <p:nvPr/>
        </p:nvGrpSpPr>
        <p:grpSpPr>
          <a:xfrm>
            <a:off x="1538288" y="1314450"/>
            <a:ext cx="4348162" cy="5154613"/>
            <a:chOff x="349717" y="1671329"/>
            <a:chExt cx="3830855" cy="4934205"/>
          </a:xfrm>
        </p:grpSpPr>
        <p:sp>
          <p:nvSpPr>
            <p:cNvPr id="42" name="矩形 41"/>
            <p:cNvSpPr/>
            <p:nvPr/>
          </p:nvSpPr>
          <p:spPr>
            <a:xfrm>
              <a:off x="349717" y="1671329"/>
              <a:ext cx="3830855" cy="4934205"/>
            </a:xfrm>
            <a:prstGeom prst="rect">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57" name="矩形 56"/>
            <p:cNvSpPr/>
            <p:nvPr/>
          </p:nvSpPr>
          <p:spPr>
            <a:xfrm>
              <a:off x="590282" y="2428100"/>
              <a:ext cx="3349725" cy="2148742"/>
            </a:xfrm>
            <a:prstGeom prst="rect">
              <a:avLst/>
            </a:prstGeom>
          </p:spPr>
          <p:txBody>
            <a:bodyPr>
              <a:spAutoFit/>
            </a:bodyPr>
            <a:lstStyle/>
            <a:p>
              <a:pPr marL="0" marR="0" lvl="0" indent="0" algn="l" defTabSz="914400" rtl="0" eaLnBrk="1" fontAlgn="auto" latinLnBrk="0" hangingPunct="1">
                <a:lnSpc>
                  <a:spcPct val="200000"/>
                </a:lnSpc>
                <a:spcBef>
                  <a:spcPct val="0"/>
                </a:spcBef>
                <a:spcAft>
                  <a:spcPct val="0"/>
                </a:spcAft>
                <a:buClrTx/>
                <a:buSzTx/>
                <a:buFontTx/>
                <a:buNone/>
                <a:defRPr/>
              </a:pPr>
              <a:r>
                <a:rPr kumimoji="0" lang="zh-CN" altLang="en-US" sz="1400" b="1" i="0" u="none" strike="noStrike" kern="1200" cap="none" spc="0" normalizeH="0" baseline="0" noProof="1">
                  <a:ln>
                    <a:noFill/>
                  </a:ln>
                  <a:solidFill>
                    <a:srgbClr val="0070C0"/>
                  </a:solidFill>
                  <a:effectLst/>
                  <a:uLnTx/>
                  <a:uFillTx/>
                  <a:latin typeface="微软雅黑" panose="020B0503020204020204" pitchFamily="34" charset="-122"/>
                  <a:ea typeface="微软雅黑" panose="020B0503020204020204" pitchFamily="34" charset="-122"/>
                  <a:cs typeface="+mn-cs"/>
                </a:rPr>
                <a:t>        </a:t>
              </a:r>
              <a:r>
                <a:rPr kumimoji="0" lang="zh-CN" altLang="en-US" sz="1400" b="1" i="0" u="none" strike="noStrike" kern="1200" cap="none" spc="0" normalizeH="0" baseline="0" noProof="1">
                  <a:ln>
                    <a:noFill/>
                  </a:ln>
                  <a:solidFill>
                    <a:schemeClr val="accent4">
                      <a:lumMod val="40000"/>
                      <a:lumOff val="60000"/>
                    </a:schemeClr>
                  </a:solidFill>
                  <a:effectLst/>
                  <a:uLnTx/>
                  <a:uFillTx/>
                  <a:latin typeface="微软雅黑" panose="020B0503020204020204" pitchFamily="34" charset="-122"/>
                  <a:ea typeface="微软雅黑" panose="020B0503020204020204" pitchFamily="34" charset="-122"/>
                  <a:cs typeface="+mn-cs"/>
                </a:rPr>
                <a:t>补贴比例分析功能调整为补贴比例预警功能</a:t>
              </a:r>
              <a:r>
                <a:rPr kumimoji="0" lang="zh-CN" altLang="en-US" sz="14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，当申请的中央补贴比例达到省级设置的预警比例后，系统会给</a:t>
              </a:r>
              <a:r>
                <a:rPr kumimoji="0" lang="zh-CN" altLang="zh-CN" sz="14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申请所属区县、乡镇用户进行预警提醒</a:t>
              </a:r>
              <a:r>
                <a:rPr kumimoji="0" lang="zh-CN" altLang="en-US" sz="1400" b="1" i="0" u="none" strike="noStrike" kern="1200" cap="none" spc="0" normalizeH="0" baseline="0" noProof="1">
                  <a:ln>
                    <a:noFill/>
                  </a:ln>
                  <a:solidFill>
                    <a:schemeClr val="accent4">
                      <a:lumMod val="40000"/>
                      <a:lumOff val="60000"/>
                    </a:schemeClr>
                  </a:solidFill>
                  <a:effectLst/>
                  <a:uLnTx/>
                  <a:uFillTx/>
                  <a:latin typeface="微软雅黑" panose="020B0503020204020204" pitchFamily="34" charset="-122"/>
                  <a:ea typeface="微软雅黑" panose="020B0503020204020204" pitchFamily="34" charset="-122"/>
                  <a:cs typeface="+mn-cs"/>
                </a:rPr>
                <a:t>（提醒方式：后台首页右上角处与右下角均有提醒提示）</a:t>
              </a:r>
              <a:r>
                <a:rPr kumimoji="0" lang="zh-CN" altLang="en-US" sz="14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a:t>
              </a:r>
              <a:endParaRPr kumimoji="0" lang="zh-CN" altLang="zh-CN" sz="14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sp>
        <p:nvSpPr>
          <p:cNvPr id="48149" name="矩形 15"/>
          <p:cNvSpPr/>
          <p:nvPr/>
        </p:nvSpPr>
        <p:spPr>
          <a:xfrm>
            <a:off x="26988" y="346075"/>
            <a:ext cx="1984375" cy="622300"/>
          </a:xfrm>
          <a:prstGeom prst="rect">
            <a:avLst/>
          </a:prstGeom>
          <a:noFill/>
          <a:ln w="9525">
            <a:noFill/>
          </a:ln>
        </p:spPr>
        <p:txBody>
          <a:bodyPr wrap="none" lIns="68580" tIns="34290" rIns="68580" bIns="34290" anchor="t" anchorCtr="0">
            <a:spAutoFit/>
          </a:bodyPr>
          <a:p>
            <a:r>
              <a:rPr lang="zh-CN" altLang="en-US" sz="3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升级功能</a:t>
            </a:r>
            <a:endParaRPr lang="zh-CN" altLang="zh-CN" sz="3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750" name="Rectangle 52"/>
          <p:cNvSpPr/>
          <p:nvPr/>
        </p:nvSpPr>
        <p:spPr>
          <a:xfrm>
            <a:off x="1768475" y="1758950"/>
            <a:ext cx="2911475" cy="288925"/>
          </a:xfrm>
          <a:prstGeom prst="rect">
            <a:avLst/>
          </a:prstGeom>
          <a:noFill/>
          <a:ln w="9525">
            <a:noFill/>
          </a:ln>
        </p:spPr>
        <p:txBody>
          <a:bodyPr wrap="none" lIns="0" tIns="0" rIns="0" bIns="0" anchor="t" anchorCtr="0"/>
          <a:p>
            <a:r>
              <a:rPr lang="en-US" altLang="zh-CN"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14.</a:t>
            </a:r>
            <a:r>
              <a:rPr lang="zh-CN" altLang="en-US" sz="1600" b="1" dirty="0">
                <a:solidFill>
                  <a:schemeClr val="bg1"/>
                </a:solidFill>
                <a:latin typeface="微软雅黑" panose="020B0503020204020204" pitchFamily="34" charset="-122"/>
                <a:ea typeface="微软雅黑" panose="020B0503020204020204" pitchFamily="34" charset="-122"/>
              </a:rPr>
              <a:t>补贴比例预警功能</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151" name="Freeform 33"/>
          <p:cNvSpPr>
            <a:spLocks noEditPoints="1"/>
          </p:cNvSpPr>
          <p:nvPr/>
        </p:nvSpPr>
        <p:spPr>
          <a:xfrm>
            <a:off x="5380038" y="1649413"/>
            <a:ext cx="330200" cy="214312"/>
          </a:xfrm>
          <a:custGeom>
            <a:avLst/>
            <a:gdLst/>
            <a:ahLst/>
            <a:cxnLst>
              <a:cxn ang="0">
                <a:pos x="160413970" y="0"/>
              </a:cxn>
              <a:cxn ang="0">
                <a:pos x="1011841696" y="0"/>
              </a:cxn>
              <a:cxn ang="0">
                <a:pos x="1098217098" y="24688040"/>
              </a:cxn>
              <a:cxn ang="0">
                <a:pos x="579957660" y="407329819"/>
              </a:cxn>
              <a:cxn ang="0">
                <a:pos x="74038568" y="24688040"/>
              </a:cxn>
              <a:cxn ang="0">
                <a:pos x="160413970" y="0"/>
              </a:cxn>
              <a:cxn ang="0">
                <a:pos x="1159915319" y="111090909"/>
              </a:cxn>
              <a:cxn ang="0">
                <a:pos x="826747032" y="357957253"/>
              </a:cxn>
              <a:cxn ang="0">
                <a:pos x="1147574972" y="654199677"/>
              </a:cxn>
              <a:cxn ang="0">
                <a:pos x="1159915319" y="592481334"/>
              </a:cxn>
              <a:cxn ang="0">
                <a:pos x="1159915319" y="148121212"/>
              </a:cxn>
              <a:cxn ang="0">
                <a:pos x="1159915319" y="111090909"/>
              </a:cxn>
              <a:cxn ang="0">
                <a:pos x="1073539917" y="740602546"/>
              </a:cxn>
              <a:cxn ang="0">
                <a:pos x="1011841696" y="752944809"/>
              </a:cxn>
              <a:cxn ang="0">
                <a:pos x="160413970" y="752944809"/>
              </a:cxn>
              <a:cxn ang="0">
                <a:pos x="74038568" y="728256769"/>
              </a:cxn>
              <a:cxn ang="0">
                <a:pos x="419543689" y="419675596"/>
              </a:cxn>
              <a:cxn ang="0">
                <a:pos x="542940132" y="518420728"/>
              </a:cxn>
              <a:cxn ang="0">
                <a:pos x="579957660" y="543108768"/>
              </a:cxn>
              <a:cxn ang="0">
                <a:pos x="616975187" y="518420728"/>
              </a:cxn>
              <a:cxn ang="0">
                <a:pos x="740371630" y="432017859"/>
              </a:cxn>
              <a:cxn ang="0">
                <a:pos x="1073539917" y="740602546"/>
              </a:cxn>
              <a:cxn ang="0">
                <a:pos x="12340347" y="641853900"/>
              </a:cxn>
              <a:cxn ang="0">
                <a:pos x="333168287" y="357957253"/>
              </a:cxn>
              <a:cxn ang="0">
                <a:pos x="12340347" y="111090909"/>
              </a:cxn>
              <a:cxn ang="0">
                <a:pos x="0" y="148121212"/>
              </a:cxn>
              <a:cxn ang="0">
                <a:pos x="0" y="592481334"/>
              </a:cxn>
              <a:cxn ang="0">
                <a:pos x="12340347" y="641853900"/>
              </a:cxn>
            </a:cxnLst>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bg1"/>
          </a:solidFill>
          <a:ln w="9525">
            <a:noFill/>
          </a:ln>
        </p:spPr>
        <p:txBody>
          <a:bodyPr/>
          <a:p>
            <a:endParaRPr lang="zh-CN" altLang="en-US"/>
          </a:p>
        </p:txBody>
      </p:sp>
      <p:sp>
        <p:nvSpPr>
          <p:cNvPr id="48152" name="Rectangle 38"/>
          <p:cNvSpPr/>
          <p:nvPr/>
        </p:nvSpPr>
        <p:spPr>
          <a:xfrm>
            <a:off x="1768475" y="4664075"/>
            <a:ext cx="2649538" cy="257175"/>
          </a:xfrm>
          <a:prstGeom prst="rect">
            <a:avLst/>
          </a:prstGeom>
          <a:noFill/>
          <a:ln w="9525">
            <a:noFill/>
          </a:ln>
        </p:spPr>
        <p:txBody>
          <a:bodyPr wrap="none" lIns="0" tIns="0" rIns="0" bIns="0" anchor="t" anchorCtr="0"/>
          <a:p>
            <a:r>
              <a:rPr lang="en-US" altLang="zh-CN" sz="1400" b="1" dirty="0">
                <a:solidFill>
                  <a:schemeClr val="bg1"/>
                </a:solidFill>
                <a:latin typeface="微软雅黑" panose="020B0503020204020204" pitchFamily="34" charset="-122"/>
                <a:ea typeface="微软雅黑" panose="020B0503020204020204" pitchFamily="34" charset="-122"/>
              </a:rPr>
              <a:t>15</a:t>
            </a:r>
            <a:r>
              <a:rPr lang="en-US" altLang="zh-CN" sz="1600" b="1" dirty="0">
                <a:solidFill>
                  <a:schemeClr val="bg1"/>
                </a:solidFill>
                <a:latin typeface="微软雅黑" panose="020B0503020204020204" pitchFamily="34" charset="-122"/>
                <a:ea typeface="微软雅黑" panose="020B0503020204020204" pitchFamily="34" charset="-122"/>
              </a:rPr>
              <a:t>. </a:t>
            </a:r>
            <a:r>
              <a:rPr lang="zh-CN" altLang="en-US" sz="1600" b="1" dirty="0">
                <a:solidFill>
                  <a:schemeClr val="bg1"/>
                </a:solidFill>
                <a:latin typeface="微软雅黑" panose="020B0503020204020204" pitchFamily="34" charset="-122"/>
                <a:ea typeface="微软雅黑" panose="020B0503020204020204" pitchFamily="34" charset="-122"/>
              </a:rPr>
              <a:t>补贴情况公开</a:t>
            </a:r>
            <a:endParaRPr lang="zh-CN" altLang="en-US" sz="1600" b="1" dirty="0">
              <a:solidFill>
                <a:schemeClr val="bg1"/>
              </a:solidFill>
              <a:latin typeface="微软雅黑" panose="020B0503020204020204" pitchFamily="34" charset="-122"/>
              <a:ea typeface="微软雅黑" panose="020B0503020204020204" pitchFamily="34" charset="-122"/>
            </a:endParaRPr>
          </a:p>
          <a:p>
            <a:endParaRPr lang="zh-CN" altLang="en-US" sz="1400" b="1" dirty="0">
              <a:solidFill>
                <a:schemeClr val="accent1"/>
              </a:solidFill>
              <a:latin typeface="微软雅黑" panose="020B0503020204020204" pitchFamily="34" charset="-122"/>
              <a:ea typeface="微软雅黑" panose="020B0503020204020204" pitchFamily="34" charset="-122"/>
            </a:endParaRPr>
          </a:p>
        </p:txBody>
      </p:sp>
      <p:sp>
        <p:nvSpPr>
          <p:cNvPr id="31753" name="TextBox 37"/>
          <p:cNvSpPr txBox="1"/>
          <p:nvPr/>
        </p:nvSpPr>
        <p:spPr>
          <a:xfrm>
            <a:off x="1774825" y="4921250"/>
            <a:ext cx="4008438" cy="1411288"/>
          </a:xfrm>
          <a:prstGeom prst="rect">
            <a:avLst/>
          </a:prstGeom>
          <a:noFill/>
          <a:ln w="9525">
            <a:noFill/>
          </a:ln>
        </p:spPr>
        <p:txBody>
          <a:bodyPr lIns="0" tIns="0" rIns="0" bIns="0" anchor="t" anchorCtr="0"/>
          <a:p>
            <a:pPr>
              <a:lnSpc>
                <a:spcPct val="200000"/>
              </a:lnSpc>
            </a:pPr>
            <a:r>
              <a:rPr lang="en-US" altLang="zh-CN" sz="1600" dirty="0">
                <a:latin typeface="微软雅黑" panose="020B0503020204020204" pitchFamily="34" charset="-122"/>
                <a:ea typeface="微软雅黑" panose="020B0503020204020204" pitchFamily="34" charset="-122"/>
              </a:rPr>
              <a:t>        </a:t>
            </a:r>
            <a:r>
              <a:rPr lang="zh-CN" altLang="zh-CN" sz="1400" b="1" dirty="0">
                <a:solidFill>
                  <a:schemeClr val="bg1"/>
                </a:solidFill>
                <a:latin typeface="微软雅黑" panose="020B0503020204020204" pitchFamily="34" charset="-122"/>
                <a:ea typeface="微软雅黑" panose="020B0503020204020204" pitchFamily="34" charset="-122"/>
              </a:rPr>
              <a:t>申请</a:t>
            </a:r>
            <a:r>
              <a:rPr lang="zh-CN" altLang="en-US" sz="1400" b="1" dirty="0">
                <a:solidFill>
                  <a:schemeClr val="bg1"/>
                </a:solidFill>
                <a:latin typeface="微软雅黑" panose="020B0503020204020204" pitchFamily="34" charset="-122"/>
                <a:ea typeface="微软雅黑" panose="020B0503020204020204" pitchFamily="34" charset="-122"/>
              </a:rPr>
              <a:t>信息</a:t>
            </a:r>
            <a:r>
              <a:rPr lang="zh-CN" altLang="zh-CN" sz="1400" b="1" dirty="0">
                <a:solidFill>
                  <a:schemeClr val="bg1"/>
                </a:solidFill>
                <a:latin typeface="微软雅黑" panose="020B0503020204020204" pitchFamily="34" charset="-122"/>
                <a:ea typeface="微软雅黑" panose="020B0503020204020204" pitchFamily="34" charset="-122"/>
              </a:rPr>
              <a:t>保存后，</a:t>
            </a:r>
            <a:r>
              <a:rPr lang="zh-CN" altLang="en-US" sz="1400" b="1" dirty="0">
                <a:solidFill>
                  <a:schemeClr val="bg1"/>
                </a:solidFill>
                <a:latin typeface="微软雅黑" panose="020B0503020204020204" pitchFamily="34" charset="-122"/>
                <a:ea typeface="微软雅黑" panose="020B0503020204020204" pitchFamily="34" charset="-122"/>
              </a:rPr>
              <a:t>即</a:t>
            </a:r>
            <a:r>
              <a:rPr lang="zh-CN" altLang="zh-CN" sz="1400" b="1" dirty="0">
                <a:solidFill>
                  <a:schemeClr val="bg1"/>
                </a:solidFill>
                <a:latin typeface="微软雅黑" panose="020B0503020204020204" pitchFamily="34" charset="-122"/>
                <a:ea typeface="微软雅黑" panose="020B0503020204020204" pitchFamily="34" charset="-122"/>
              </a:rPr>
              <a:t>进行补贴情况公开</a:t>
            </a:r>
            <a:r>
              <a:rPr lang="zh-CN" altLang="en-US" sz="1400" b="1" dirty="0">
                <a:solidFill>
                  <a:schemeClr val="bg1"/>
                </a:solidFill>
                <a:latin typeface="微软雅黑" panose="020B0503020204020204" pitchFamily="34" charset="-122"/>
                <a:ea typeface="微软雅黑" panose="020B0503020204020204" pitchFamily="34" charset="-122"/>
              </a:rPr>
              <a:t>，并且</a:t>
            </a:r>
            <a:r>
              <a:rPr lang="zh-CN" altLang="zh-CN" sz="1400" b="1" dirty="0">
                <a:solidFill>
                  <a:schemeClr val="bg1"/>
                </a:solidFill>
                <a:latin typeface="微软雅黑" panose="020B0503020204020204" pitchFamily="34" charset="-122"/>
                <a:ea typeface="微软雅黑" panose="020B0503020204020204" pitchFamily="34" charset="-122"/>
              </a:rPr>
              <a:t>顶部数据汇总结果中，</a:t>
            </a:r>
            <a:r>
              <a:rPr lang="zh-CN" altLang="en-US" sz="1400" b="1" dirty="0">
                <a:solidFill>
                  <a:schemeClr val="bg1"/>
                </a:solidFill>
                <a:latin typeface="微软雅黑" panose="020B0503020204020204" pitchFamily="34" charset="-122"/>
                <a:ea typeface="微软雅黑" panose="020B0503020204020204" pitchFamily="34" charset="-122"/>
              </a:rPr>
              <a:t>增加</a:t>
            </a:r>
            <a:r>
              <a:rPr lang="zh-CN" altLang="zh-CN" sz="1400" b="1" dirty="0">
                <a:solidFill>
                  <a:schemeClr val="bg1"/>
                </a:solidFill>
                <a:latin typeface="微软雅黑" panose="020B0503020204020204" pitchFamily="34" charset="-122"/>
                <a:ea typeface="微软雅黑" panose="020B0503020204020204" pitchFamily="34" charset="-122"/>
              </a:rPr>
              <a:t>按中央补贴申请与地方补贴申请进行区分统计与显示</a:t>
            </a:r>
            <a:r>
              <a:rPr lang="zh-CN" altLang="en-US" sz="1400" b="1" dirty="0">
                <a:solidFill>
                  <a:schemeClr val="bg1"/>
                </a:solidFill>
                <a:latin typeface="微软雅黑" panose="020B0503020204020204" pitchFamily="34" charset="-122"/>
                <a:ea typeface="微软雅黑" panose="020B0503020204020204" pitchFamily="34" charset="-122"/>
              </a:rPr>
              <a:t>（系统登录首页）</a:t>
            </a:r>
            <a:r>
              <a:rPr lang="zh-CN" altLang="zh-CN" sz="1400" b="1" dirty="0">
                <a:solidFill>
                  <a:schemeClr val="bg1"/>
                </a:solidFill>
                <a:latin typeface="微软雅黑" panose="020B0503020204020204" pitchFamily="34" charset="-122"/>
                <a:ea typeface="微软雅黑" panose="020B0503020204020204" pitchFamily="34" charset="-122"/>
              </a:rPr>
              <a:t>。</a:t>
            </a:r>
            <a:endParaRPr lang="en-US" altLang="zh-CN" sz="1400" b="1" dirty="0">
              <a:solidFill>
                <a:schemeClr val="bg1"/>
              </a:solidFill>
              <a:latin typeface="微软雅黑" panose="020B0503020204020204" pitchFamily="34" charset="-122"/>
              <a:ea typeface="微软雅黑" panose="020B0503020204020204" pitchFamily="34" charset="-122"/>
            </a:endParaRPr>
          </a:p>
          <a:p>
            <a:pPr>
              <a:lnSpc>
                <a:spcPct val="200000"/>
              </a:lnSpc>
            </a:pPr>
            <a:endParaRPr lang="zh-CN" altLang="zh-CN" sz="1600" dirty="0">
              <a:latin typeface="微软雅黑" panose="020B0503020204020204" pitchFamily="34" charset="-122"/>
              <a:ea typeface="微软雅黑" panose="020B0503020204020204" pitchFamily="34" charset="-122"/>
            </a:endParaRPr>
          </a:p>
        </p:txBody>
      </p:sp>
      <p:grpSp>
        <p:nvGrpSpPr>
          <p:cNvPr id="31754" name="组合 43"/>
          <p:cNvGrpSpPr/>
          <p:nvPr/>
        </p:nvGrpSpPr>
        <p:grpSpPr>
          <a:xfrm>
            <a:off x="6446838" y="1314450"/>
            <a:ext cx="4543425" cy="5154613"/>
            <a:chOff x="4067040" y="3386297"/>
            <a:chExt cx="4279749" cy="5412848"/>
          </a:xfrm>
        </p:grpSpPr>
        <p:sp>
          <p:nvSpPr>
            <p:cNvPr id="45" name="矩形 44"/>
            <p:cNvSpPr/>
            <p:nvPr/>
          </p:nvSpPr>
          <p:spPr>
            <a:xfrm>
              <a:off x="4067040" y="3386297"/>
              <a:ext cx="4279749" cy="5412848"/>
            </a:xfrm>
            <a:prstGeom prst="rect">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48156" name="Freeform 41"/>
            <p:cNvSpPr>
              <a:spLocks noEditPoints="1"/>
            </p:cNvSpPr>
            <p:nvPr/>
          </p:nvSpPr>
          <p:spPr>
            <a:xfrm>
              <a:off x="7580065" y="3657514"/>
              <a:ext cx="295775" cy="337392"/>
            </a:xfrm>
            <a:custGeom>
              <a:avLst/>
              <a:gdLst/>
              <a:ahLst/>
              <a:cxnLst>
                <a:cxn ang="0">
                  <a:pos x="619919752" y="1136357343"/>
                </a:cxn>
                <a:cxn ang="0">
                  <a:pos x="706705067" y="1000490288"/>
                </a:cxn>
                <a:cxn ang="0">
                  <a:pos x="694307165" y="926380026"/>
                </a:cxn>
                <a:cxn ang="0">
                  <a:pos x="533130916" y="778159503"/>
                </a:cxn>
                <a:cxn ang="0">
                  <a:pos x="471137885" y="765806036"/>
                </a:cxn>
                <a:cxn ang="0">
                  <a:pos x="371951147" y="827566344"/>
                </a:cxn>
                <a:cxn ang="0">
                  <a:pos x="210771378" y="432311616"/>
                </a:cxn>
                <a:cxn ang="0">
                  <a:pos x="322356018" y="382904775"/>
                </a:cxn>
                <a:cxn ang="0">
                  <a:pos x="334757441" y="308794514"/>
                </a:cxn>
                <a:cxn ang="0">
                  <a:pos x="272764409" y="98813682"/>
                </a:cxn>
                <a:cxn ang="0">
                  <a:pos x="223169280" y="49406841"/>
                </a:cxn>
                <a:cxn ang="0">
                  <a:pos x="49595129" y="74110262"/>
                </a:cxn>
                <a:cxn ang="0">
                  <a:pos x="0" y="123517103"/>
                </a:cxn>
                <a:cxn ang="0">
                  <a:pos x="533130916" y="1161060764"/>
                </a:cxn>
                <a:cxn ang="0">
                  <a:pos x="619919752" y="1136357343"/>
                </a:cxn>
                <a:cxn ang="0">
                  <a:pos x="557926721" y="654642401"/>
                </a:cxn>
                <a:cxn ang="0">
                  <a:pos x="396746951" y="654642401"/>
                </a:cxn>
                <a:cxn ang="0">
                  <a:pos x="396746951" y="617585513"/>
                </a:cxn>
                <a:cxn ang="0">
                  <a:pos x="495933689" y="469364990"/>
                </a:cxn>
                <a:cxn ang="0">
                  <a:pos x="520733014" y="395254728"/>
                </a:cxn>
                <a:cxn ang="0">
                  <a:pos x="508331591" y="370551308"/>
                </a:cxn>
                <a:cxn ang="0">
                  <a:pos x="495933689" y="382904775"/>
                </a:cxn>
                <a:cxn ang="0">
                  <a:pos x="483535787" y="444661569"/>
                </a:cxn>
                <a:cxn ang="0">
                  <a:pos x="421542755" y="444661569"/>
                </a:cxn>
                <a:cxn ang="0">
                  <a:pos x="421542755" y="382904775"/>
                </a:cxn>
                <a:cxn ang="0">
                  <a:pos x="520733014" y="321144467"/>
                </a:cxn>
                <a:cxn ang="0">
                  <a:pos x="582722525" y="345847887"/>
                </a:cxn>
                <a:cxn ang="0">
                  <a:pos x="582722525" y="419958149"/>
                </a:cxn>
                <a:cxn ang="0">
                  <a:pos x="582722525" y="457015037"/>
                </a:cxn>
                <a:cxn ang="0">
                  <a:pos x="471137885" y="617585513"/>
                </a:cxn>
                <a:cxn ang="0">
                  <a:pos x="570324623" y="617585513"/>
                </a:cxn>
                <a:cxn ang="0">
                  <a:pos x="557926721" y="654642401"/>
                </a:cxn>
                <a:cxn ang="0">
                  <a:pos x="781096000" y="617585513"/>
                </a:cxn>
                <a:cxn ang="0">
                  <a:pos x="743902294" y="617585513"/>
                </a:cxn>
                <a:cxn ang="0">
                  <a:pos x="743902294" y="654642401"/>
                </a:cxn>
                <a:cxn ang="0">
                  <a:pos x="669511360" y="654642401"/>
                </a:cxn>
                <a:cxn ang="0">
                  <a:pos x="669511360" y="617585513"/>
                </a:cxn>
                <a:cxn ang="0">
                  <a:pos x="570324623" y="617585513"/>
                </a:cxn>
                <a:cxn ang="0">
                  <a:pos x="582722525" y="568178672"/>
                </a:cxn>
                <a:cxn ang="0">
                  <a:pos x="681909263" y="321144467"/>
                </a:cxn>
                <a:cxn ang="0">
                  <a:pos x="781096000" y="321144467"/>
                </a:cxn>
                <a:cxn ang="0">
                  <a:pos x="756300196" y="568178672"/>
                </a:cxn>
                <a:cxn ang="0">
                  <a:pos x="781096000" y="568178672"/>
                </a:cxn>
                <a:cxn ang="0">
                  <a:pos x="781096000" y="617585513"/>
                </a:cxn>
                <a:cxn ang="0">
                  <a:pos x="681909263" y="568178672"/>
                </a:cxn>
                <a:cxn ang="0">
                  <a:pos x="644715556" y="568178672"/>
                </a:cxn>
                <a:cxn ang="0">
                  <a:pos x="694307165" y="432311616"/>
                </a:cxn>
                <a:cxn ang="0">
                  <a:pos x="681909263" y="568178672"/>
                </a:cxn>
                <a:cxn ang="0">
                  <a:pos x="533130916" y="0"/>
                </a:cxn>
                <a:cxn ang="0">
                  <a:pos x="892680640" y="148220523"/>
                </a:cxn>
                <a:cxn ang="0">
                  <a:pos x="1041462507" y="506421878"/>
                </a:cxn>
                <a:cxn ang="0">
                  <a:pos x="892680640" y="876973185"/>
                </a:cxn>
                <a:cxn ang="0">
                  <a:pos x="805895326" y="938729979"/>
                </a:cxn>
                <a:cxn ang="0">
                  <a:pos x="781096000" y="901676606"/>
                </a:cxn>
                <a:cxn ang="0">
                  <a:pos x="731504392" y="852269765"/>
                </a:cxn>
                <a:cxn ang="0">
                  <a:pos x="818293228" y="790509456"/>
                </a:cxn>
                <a:cxn ang="0">
                  <a:pos x="929877868" y="506421878"/>
                </a:cxn>
                <a:cxn ang="0">
                  <a:pos x="818293228" y="234684252"/>
                </a:cxn>
                <a:cxn ang="0">
                  <a:pos x="533130916" y="123517103"/>
                </a:cxn>
                <a:cxn ang="0">
                  <a:pos x="384349049" y="148220523"/>
                </a:cxn>
                <a:cxn ang="0">
                  <a:pos x="359553245" y="74110262"/>
                </a:cxn>
                <a:cxn ang="0">
                  <a:pos x="347155343" y="37056888"/>
                </a:cxn>
                <a:cxn ang="0">
                  <a:pos x="533130916" y="0"/>
                </a:cxn>
              </a:cxnLst>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w="9525">
              <a:noFill/>
            </a:ln>
          </p:spPr>
          <p:txBody>
            <a:bodyPr/>
            <a:p>
              <a:endParaRPr lang="zh-CN" altLang="en-US"/>
            </a:p>
          </p:txBody>
        </p:sp>
        <p:sp>
          <p:nvSpPr>
            <p:cNvPr id="48157" name="文本框 57"/>
            <p:cNvSpPr txBox="1"/>
            <p:nvPr/>
          </p:nvSpPr>
          <p:spPr>
            <a:xfrm>
              <a:off x="4219192" y="3826210"/>
              <a:ext cx="2071986" cy="355515"/>
            </a:xfrm>
            <a:prstGeom prst="rect">
              <a:avLst/>
            </a:prstGeom>
            <a:noFill/>
            <a:ln w="9525">
              <a:noFill/>
            </a:ln>
          </p:spPr>
          <p:txBody>
            <a:bodyPr wrap="none" anchor="t" anchorCtr="0">
              <a:spAutoFit/>
            </a:bodyPr>
            <a:p>
              <a:r>
                <a:rPr lang="en-US" altLang="zh-CN" sz="1600" b="1" dirty="0">
                  <a:solidFill>
                    <a:schemeClr val="bg1"/>
                  </a:solidFill>
                  <a:latin typeface="微软雅黑" panose="020B0503020204020204" pitchFamily="34" charset="-122"/>
                  <a:ea typeface="微软雅黑" panose="020B0503020204020204" pitchFamily="34" charset="-122"/>
                </a:rPr>
                <a:t>16. </a:t>
              </a:r>
              <a:r>
                <a:rPr lang="zh-CN" altLang="en-US" sz="1600" b="1" dirty="0">
                  <a:solidFill>
                    <a:schemeClr val="bg1"/>
                  </a:solidFill>
                  <a:latin typeface="微软雅黑" panose="020B0503020204020204" pitchFamily="34" charset="-122"/>
                  <a:ea typeface="微软雅黑" panose="020B0503020204020204" pitchFamily="34" charset="-122"/>
                </a:rPr>
                <a:t>关于申请公示环节</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53" name="矩形 52"/>
            <p:cNvSpPr/>
            <p:nvPr/>
          </p:nvSpPr>
          <p:spPr>
            <a:xfrm>
              <a:off x="4352655" y="4241484"/>
              <a:ext cx="3908897" cy="1066899"/>
            </a:xfrm>
            <a:prstGeom prst="rect">
              <a:avLst/>
            </a:prstGeom>
          </p:spPr>
          <p:txBody>
            <a:bodyPr>
              <a:spAutoFit/>
            </a:bodyPr>
            <a:lstStyle/>
            <a:p>
              <a:pPr marL="0" marR="0" lvl="0" indent="0" algn="l" defTabSz="914400" rtl="0" eaLnBrk="1" fontAlgn="auto" latinLnBrk="0" hangingPunct="1">
                <a:lnSpc>
                  <a:spcPct val="200000"/>
                </a:lnSpc>
                <a:spcBef>
                  <a:spcPct val="0"/>
                </a:spcBef>
                <a:spcAft>
                  <a:spcPct val="0"/>
                </a:spcAft>
                <a:buClrTx/>
                <a:buSzTx/>
                <a:buFontTx/>
                <a:buNone/>
                <a:defRPr/>
              </a:pPr>
              <a:r>
                <a:rPr kumimoji="0" lang="en-US" altLang="zh-CN" sz="1400" b="1" i="0" u="none" strike="noStrike" kern="1200" cap="none" spc="0" normalizeH="0" baseline="0" noProof="1">
                  <a:ln>
                    <a:noFill/>
                  </a:ln>
                  <a:solidFill>
                    <a:schemeClr val="accent4">
                      <a:lumMod val="40000"/>
                      <a:lumOff val="60000"/>
                    </a:schemeClr>
                  </a:solidFill>
                  <a:effectLst/>
                  <a:uLnTx/>
                  <a:uFillTx/>
                  <a:latin typeface="+mn-ea"/>
                  <a:ea typeface="+mn-ea"/>
                  <a:cs typeface="+mn-cs"/>
                </a:rPr>
                <a:t>       </a:t>
              </a:r>
              <a:r>
                <a:rPr kumimoji="0" lang="en-US" altLang="zh-CN" sz="1600" b="0" i="0" u="none" strike="noStrike" kern="1200" cap="none" spc="0" normalizeH="0" baseline="0" noProof="1">
                  <a:ln>
                    <a:noFill/>
                  </a:ln>
                  <a:solidFill>
                    <a:schemeClr val="accent4">
                      <a:lumMod val="40000"/>
                      <a:lumOff val="60000"/>
                    </a:schemeClr>
                  </a:solidFill>
                  <a:effectLst/>
                  <a:uLnTx/>
                  <a:uFillTx/>
                  <a:latin typeface="+mn-lt"/>
                  <a:ea typeface="+mn-ea"/>
                  <a:cs typeface="+mn-cs"/>
                </a:rPr>
                <a:t> </a:t>
              </a:r>
              <a:r>
                <a:rPr kumimoji="0" lang="zh-CN" altLang="zh-CN" sz="1400" b="1" i="0" u="none" strike="noStrike" kern="1200" cap="none" spc="0" normalizeH="0" baseline="0" noProof="1">
                  <a:ln>
                    <a:noFill/>
                  </a:ln>
                  <a:solidFill>
                    <a:schemeClr val="accent4">
                      <a:lumMod val="40000"/>
                      <a:lumOff val="60000"/>
                    </a:schemeClr>
                  </a:solidFill>
                  <a:effectLst/>
                  <a:uLnTx/>
                  <a:uFillTx/>
                  <a:latin typeface="+mn-lt"/>
                  <a:ea typeface="+mn-ea"/>
                  <a:cs typeface="+mn-cs"/>
                </a:rPr>
                <a:t>取消免公示设置功能</a:t>
              </a:r>
              <a:r>
                <a:rPr kumimoji="0" lang="zh-CN" altLang="zh-CN" sz="1400" b="1" i="0" u="none" strike="noStrike" kern="1200" cap="none" spc="0" normalizeH="0" baseline="0" noProof="1">
                  <a:ln>
                    <a:noFill/>
                  </a:ln>
                  <a:solidFill>
                    <a:schemeClr val="bg1"/>
                  </a:solidFill>
                  <a:effectLst/>
                  <a:uLnTx/>
                  <a:uFillTx/>
                  <a:latin typeface="+mn-lt"/>
                  <a:ea typeface="+mn-ea"/>
                  <a:cs typeface="+mn-cs"/>
                </a:rPr>
                <a:t>，所有申请必须经过公示环节</a:t>
              </a:r>
              <a:r>
                <a:rPr kumimoji="0" lang="en-US" altLang="zh-CN" sz="1400" b="1" i="0" u="none" strike="noStrike" kern="1200" cap="none" spc="0" normalizeH="0" baseline="0" noProof="1">
                  <a:ln>
                    <a:noFill/>
                  </a:ln>
                  <a:solidFill>
                    <a:schemeClr val="bg1"/>
                  </a:solidFill>
                  <a:effectLst/>
                  <a:uLnTx/>
                  <a:uFillTx/>
                  <a:latin typeface="+mn-lt"/>
                  <a:ea typeface="+mn-ea"/>
                  <a:cs typeface="+mn-cs"/>
                </a:rPr>
                <a:t>.</a:t>
              </a:r>
              <a:endParaRPr kumimoji="0" lang="zh-CN" altLang="zh-CN" sz="1400" b="1" i="0" u="none" strike="noStrike" kern="1200" cap="none" spc="0" normalizeH="0" baseline="0" noProof="1">
                <a:ln>
                  <a:noFill/>
                </a:ln>
                <a:solidFill>
                  <a:schemeClr val="bg1"/>
                </a:solidFill>
                <a:effectLst/>
                <a:uLnTx/>
                <a:uFillTx/>
                <a:latin typeface="+mn-ea"/>
                <a:ea typeface="微软雅黑" panose="020B0503020204020204" pitchFamily="34" charset="-122"/>
                <a:cs typeface="+mn-cs"/>
              </a:endParaRPr>
            </a:p>
          </p:txBody>
        </p:sp>
      </p:grpSp>
      <p:sp>
        <p:nvSpPr>
          <p:cNvPr id="54" name="矩形 53"/>
          <p:cNvSpPr/>
          <p:nvPr/>
        </p:nvSpPr>
        <p:spPr>
          <a:xfrm>
            <a:off x="6872288" y="3968750"/>
            <a:ext cx="3906838" cy="1816100"/>
          </a:xfrm>
          <a:prstGeom prst="rect">
            <a:avLst/>
          </a:prstGeom>
        </p:spPr>
        <p:txBody>
          <a:bodyPr>
            <a:spAutoFit/>
          </a:bodyPr>
          <a:lstStyle/>
          <a:p>
            <a:pPr marL="0" marR="0" lvl="0" indent="0" algn="l" defTabSz="914400" rtl="0" eaLnBrk="1" fontAlgn="auto" latinLnBrk="0" hangingPunct="1">
              <a:lnSpc>
                <a:spcPct val="200000"/>
              </a:lnSpc>
              <a:spcBef>
                <a:spcPct val="0"/>
              </a:spcBef>
              <a:spcAft>
                <a:spcPct val="0"/>
              </a:spcAft>
              <a:buClrTx/>
              <a:buSzTx/>
              <a:buFontTx/>
              <a:buNone/>
              <a:defRPr/>
            </a:pPr>
            <a:r>
              <a:rPr kumimoji="0" lang="zh-CN" altLang="en-US" sz="11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         </a:t>
            </a:r>
            <a:r>
              <a:rPr kumimoji="0" lang="zh-CN" altLang="en-US" sz="14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系统中</a:t>
            </a:r>
            <a:r>
              <a:rPr kumimoji="0" lang="zh-CN" altLang="zh-CN" sz="1400" b="1" i="0" u="none" strike="noStrike" kern="1200" cap="none" spc="0" normalizeH="0" baseline="0" noProof="1">
                <a:ln>
                  <a:noFill/>
                </a:ln>
                <a:solidFill>
                  <a:schemeClr val="accent4">
                    <a:lumMod val="40000"/>
                    <a:lumOff val="60000"/>
                  </a:schemeClr>
                </a:solidFill>
                <a:effectLst/>
                <a:uLnTx/>
                <a:uFillTx/>
                <a:latin typeface="微软雅黑" panose="020B0503020204020204" pitchFamily="34" charset="-122"/>
                <a:ea typeface="微软雅黑" panose="020B0503020204020204" pitchFamily="34" charset="-122"/>
                <a:cs typeface="+mn-cs"/>
              </a:rPr>
              <a:t>取消审核时长查询功能</a:t>
            </a:r>
            <a:r>
              <a:rPr kumimoji="0" lang="zh-CN" altLang="zh-CN" sz="1400" b="0" i="0" u="none" strike="noStrike" kern="1200" cap="none" spc="0" normalizeH="0" baseline="0" noProof="1">
                <a:ln>
                  <a:noFill/>
                </a:ln>
                <a:solidFill>
                  <a:schemeClr val="accent4">
                    <a:lumMod val="40000"/>
                    <a:lumOff val="60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1400" b="1" i="0" u="none" strike="noStrike" kern="1200" cap="none" spc="0" normalizeH="0" baseline="0" noProof="1">
                <a:ln>
                  <a:noFill/>
                </a:ln>
                <a:solidFill>
                  <a:schemeClr val="accent4">
                    <a:lumMod val="40000"/>
                    <a:lumOff val="60000"/>
                  </a:schemeClr>
                </a:solidFill>
                <a:effectLst/>
                <a:uLnTx/>
                <a:uFillTx/>
                <a:latin typeface="微软雅黑" panose="020B0503020204020204" pitchFamily="34" charset="-122"/>
                <a:ea typeface="微软雅黑" panose="020B0503020204020204" pitchFamily="34" charset="-122"/>
                <a:cs typeface="+mn-cs"/>
              </a:rPr>
              <a:t>与申请查询功能做整合</a:t>
            </a:r>
            <a:r>
              <a:rPr kumimoji="0" lang="zh-CN" altLang="en-US" sz="14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，并</a:t>
            </a:r>
            <a:r>
              <a:rPr kumimoji="0" lang="zh-CN" altLang="zh-CN" sz="14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在申请查询中对申请数据增加办理天数的显示以及增加相关</a:t>
            </a:r>
            <a:r>
              <a:rPr kumimoji="0" lang="zh-CN" altLang="en-US" sz="14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的</a:t>
            </a:r>
            <a:r>
              <a:rPr kumimoji="0" lang="zh-CN" altLang="zh-CN" sz="14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检索条件</a:t>
            </a:r>
            <a:r>
              <a:rPr kumimoji="0" lang="zh-CN" altLang="en-US" sz="14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a:t>
            </a:r>
            <a:r>
              <a:rPr kumimoji="0" lang="zh-CN" altLang="zh-CN" sz="14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导出的</a:t>
            </a:r>
            <a:r>
              <a:rPr kumimoji="0" lang="en-US" altLang="zh-CN" sz="14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Excel</a:t>
            </a:r>
            <a:r>
              <a:rPr kumimoji="0" lang="zh-CN" altLang="zh-CN" sz="14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中增加办理天数内容。</a:t>
            </a:r>
            <a:endParaRPr kumimoji="0" lang="zh-CN" altLang="zh-CN" sz="14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48160" name="Rectangle 52"/>
          <p:cNvSpPr/>
          <p:nvPr/>
        </p:nvSpPr>
        <p:spPr>
          <a:xfrm>
            <a:off x="6745288" y="3465513"/>
            <a:ext cx="2909887" cy="288925"/>
          </a:xfrm>
          <a:prstGeom prst="rect">
            <a:avLst/>
          </a:prstGeom>
          <a:noFill/>
          <a:ln w="9525">
            <a:noFill/>
          </a:ln>
        </p:spPr>
        <p:txBody>
          <a:bodyPr wrap="none" lIns="0" tIns="0" rIns="0" bIns="0" anchor="t" anchorCtr="0"/>
          <a:p>
            <a:r>
              <a:rPr lang="en-US" altLang="zh-CN"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17. </a:t>
            </a: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审核时长查询与申请查询功能整合</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50"/>
                                        </p:tgtEl>
                                        <p:attrNameLst>
                                          <p:attrName>style.visibility</p:attrName>
                                        </p:attrNameLst>
                                      </p:cBhvr>
                                      <p:to>
                                        <p:strVal val="visible"/>
                                      </p:to>
                                    </p:set>
                                    <p:anim calcmode="lin" valueType="num">
                                      <p:cBhvr additive="base">
                                        <p:cTn id="7" dur="500" fill="hold"/>
                                        <p:tgtEl>
                                          <p:spTgt spid="31750"/>
                                        </p:tgtEl>
                                        <p:attrNameLst>
                                          <p:attrName>ppt_x</p:attrName>
                                        </p:attrNameLst>
                                      </p:cBhvr>
                                      <p:tavLst>
                                        <p:tav tm="0">
                                          <p:val>
                                            <p:strVal val="#ppt_x"/>
                                          </p:val>
                                        </p:tav>
                                        <p:tav tm="100000">
                                          <p:val>
                                            <p:strVal val="#ppt_x"/>
                                          </p:val>
                                        </p:tav>
                                      </p:tavLst>
                                    </p:anim>
                                    <p:anim calcmode="lin" valueType="num">
                                      <p:cBhvr additive="base">
                                        <p:cTn id="8" dur="500" fill="hold"/>
                                        <p:tgtEl>
                                          <p:spTgt spid="3175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1748"/>
                                        </p:tgtEl>
                                        <p:attrNameLst>
                                          <p:attrName>style.visibility</p:attrName>
                                        </p:attrNameLst>
                                      </p:cBhvr>
                                      <p:to>
                                        <p:strVal val="visible"/>
                                      </p:to>
                                    </p:set>
                                    <p:anim calcmode="lin" valueType="num">
                                      <p:cBhvr additive="base">
                                        <p:cTn id="11" dur="500" fill="hold"/>
                                        <p:tgtEl>
                                          <p:spTgt spid="31748"/>
                                        </p:tgtEl>
                                        <p:attrNameLst>
                                          <p:attrName>ppt_x</p:attrName>
                                        </p:attrNameLst>
                                      </p:cBhvr>
                                      <p:tavLst>
                                        <p:tav tm="0">
                                          <p:val>
                                            <p:strVal val="#ppt_x"/>
                                          </p:val>
                                        </p:tav>
                                        <p:tav tm="100000">
                                          <p:val>
                                            <p:strVal val="#ppt_x"/>
                                          </p:val>
                                        </p:tav>
                                      </p:tavLst>
                                    </p:anim>
                                    <p:anim calcmode="lin" valueType="num">
                                      <p:cBhvr additive="base">
                                        <p:cTn id="12" dur="500" fill="hold"/>
                                        <p:tgtEl>
                                          <p:spTgt spid="3174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1753"/>
                                        </p:tgtEl>
                                        <p:attrNameLst>
                                          <p:attrName>style.visibility</p:attrName>
                                        </p:attrNameLst>
                                      </p:cBhvr>
                                      <p:to>
                                        <p:strVal val="visible"/>
                                      </p:to>
                                    </p:set>
                                    <p:anim calcmode="lin" valueType="num">
                                      <p:cBhvr additive="base">
                                        <p:cTn id="15" dur="500" fill="hold"/>
                                        <p:tgtEl>
                                          <p:spTgt spid="31753"/>
                                        </p:tgtEl>
                                        <p:attrNameLst>
                                          <p:attrName>ppt_x</p:attrName>
                                        </p:attrNameLst>
                                      </p:cBhvr>
                                      <p:tavLst>
                                        <p:tav tm="0">
                                          <p:val>
                                            <p:strVal val="#ppt_x"/>
                                          </p:val>
                                        </p:tav>
                                        <p:tav tm="100000">
                                          <p:val>
                                            <p:strVal val="#ppt_x"/>
                                          </p:val>
                                        </p:tav>
                                      </p:tavLst>
                                    </p:anim>
                                    <p:anim calcmode="lin" valueType="num">
                                      <p:cBhvr additive="base">
                                        <p:cTn id="16" dur="500" fill="hold"/>
                                        <p:tgtEl>
                                          <p:spTgt spid="3175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additive="base">
                                        <p:cTn id="21" dur="500" fill="hold"/>
                                        <p:tgtEl>
                                          <p:spTgt spid="54"/>
                                        </p:tgtEl>
                                        <p:attrNameLst>
                                          <p:attrName>ppt_x</p:attrName>
                                        </p:attrNameLst>
                                      </p:cBhvr>
                                      <p:tavLst>
                                        <p:tav tm="0">
                                          <p:val>
                                            <p:strVal val="#ppt_x"/>
                                          </p:val>
                                        </p:tav>
                                        <p:tav tm="100000">
                                          <p:val>
                                            <p:strVal val="#ppt_x"/>
                                          </p:val>
                                        </p:tav>
                                      </p:tavLst>
                                    </p:anim>
                                    <p:anim calcmode="lin" valueType="num">
                                      <p:cBhvr additive="base">
                                        <p:cTn id="22" dur="500" fill="hold"/>
                                        <p:tgtEl>
                                          <p:spTgt spid="5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1754"/>
                                        </p:tgtEl>
                                        <p:attrNameLst>
                                          <p:attrName>style.visibility</p:attrName>
                                        </p:attrNameLst>
                                      </p:cBhvr>
                                      <p:to>
                                        <p:strVal val="visible"/>
                                      </p:to>
                                    </p:set>
                                    <p:anim calcmode="lin" valueType="num">
                                      <p:cBhvr additive="base">
                                        <p:cTn id="25" dur="500" fill="hold"/>
                                        <p:tgtEl>
                                          <p:spTgt spid="31754"/>
                                        </p:tgtEl>
                                        <p:attrNameLst>
                                          <p:attrName>ppt_x</p:attrName>
                                        </p:attrNameLst>
                                      </p:cBhvr>
                                      <p:tavLst>
                                        <p:tav tm="0">
                                          <p:val>
                                            <p:strVal val="#ppt_x"/>
                                          </p:val>
                                        </p:tav>
                                        <p:tav tm="100000">
                                          <p:val>
                                            <p:strVal val="#ppt_x"/>
                                          </p:val>
                                        </p:tav>
                                      </p:tavLst>
                                    </p:anim>
                                    <p:anim calcmode="lin" valueType="num">
                                      <p:cBhvr additive="base">
                                        <p:cTn id="26" dur="500" fill="hold"/>
                                        <p:tgtEl>
                                          <p:spTgt spid="317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0" grpId="0"/>
      <p:bldP spid="317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Rectangle 8" hidden="1"/>
          <p:cNvSpPr>
            <a:spLocks noGrp="1" noRot="1" noChangeAspect="1" noEditPoints="1" noTextEdit="1"/>
          </p:cNvSpPr>
          <p:nvPr/>
        </p:nvSpPr>
        <p:spPr>
          <a:xfrm>
            <a:off x="0" y="0"/>
            <a:ext cx="12192000" cy="6858000"/>
          </a:xfrm>
          <a:prstGeom prst="rect">
            <a:avLst/>
          </a:prstGeom>
          <a:solidFill>
            <a:schemeClr val="bg1"/>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8" name="椭圆 17"/>
          <p:cNvSpPr/>
          <p:nvPr/>
        </p:nvSpPr>
        <p:spPr>
          <a:xfrm>
            <a:off x="9953625" y="1155700"/>
            <a:ext cx="1892300" cy="189230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grpSp>
        <p:nvGrpSpPr>
          <p:cNvPr id="22531" name="组合 1"/>
          <p:cNvGrpSpPr/>
          <p:nvPr/>
        </p:nvGrpSpPr>
        <p:grpSpPr>
          <a:xfrm>
            <a:off x="4349750" y="395288"/>
            <a:ext cx="3667125" cy="3648075"/>
            <a:chOff x="2699658" y="-921225"/>
            <a:chExt cx="8091720" cy="8047838"/>
          </a:xfrm>
        </p:grpSpPr>
        <p:sp>
          <p:nvSpPr>
            <p:cNvPr id="5" name="椭圆 4"/>
            <p:cNvSpPr/>
            <p:nvPr/>
          </p:nvSpPr>
          <p:spPr>
            <a:xfrm>
              <a:off x="2699658" y="-725107"/>
              <a:ext cx="3643025" cy="36421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7" name="椭圆 6"/>
            <p:cNvSpPr/>
            <p:nvPr/>
          </p:nvSpPr>
          <p:spPr>
            <a:xfrm>
              <a:off x="3120007" y="378055"/>
              <a:ext cx="5212329" cy="3642190"/>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8" name="椭圆 7"/>
            <p:cNvSpPr/>
            <p:nvPr/>
          </p:nvSpPr>
          <p:spPr>
            <a:xfrm>
              <a:off x="5158700" y="-921225"/>
              <a:ext cx="5632678" cy="5631385"/>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10" name="椭圆 9"/>
            <p:cNvSpPr/>
            <p:nvPr/>
          </p:nvSpPr>
          <p:spPr>
            <a:xfrm>
              <a:off x="3295153" y="815819"/>
              <a:ext cx="5632678" cy="5631385"/>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11" name="椭圆 10"/>
            <p:cNvSpPr/>
            <p:nvPr/>
          </p:nvSpPr>
          <p:spPr>
            <a:xfrm>
              <a:off x="4927508" y="3008137"/>
              <a:ext cx="4115919" cy="4118476"/>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grpSp>
      <p:sp>
        <p:nvSpPr>
          <p:cNvPr id="12" name="椭圆 11"/>
          <p:cNvSpPr/>
          <p:nvPr/>
        </p:nvSpPr>
        <p:spPr>
          <a:xfrm>
            <a:off x="2195513" y="1573213"/>
            <a:ext cx="925513" cy="925513"/>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13" name="椭圆 12"/>
          <p:cNvSpPr/>
          <p:nvPr/>
        </p:nvSpPr>
        <p:spPr>
          <a:xfrm>
            <a:off x="569913" y="4021138"/>
            <a:ext cx="2339975" cy="2339975"/>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18439" name="文本框 18"/>
          <p:cNvSpPr txBox="1"/>
          <p:nvPr/>
        </p:nvSpPr>
        <p:spPr>
          <a:xfrm>
            <a:off x="5607050" y="1155700"/>
            <a:ext cx="1222375" cy="2216150"/>
          </a:xfrm>
          <a:prstGeom prst="rect">
            <a:avLst/>
          </a:prstGeom>
          <a:noFill/>
          <a:ln w="9525">
            <a:noFill/>
          </a:ln>
        </p:spPr>
        <p:txBody>
          <a:bodyPr wrap="none" anchor="t" anchorCtr="0">
            <a:spAutoFit/>
          </a:bodyPr>
          <a:p>
            <a:r>
              <a:rPr lang="en-US" altLang="zh-CN" sz="13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13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椭圆 21"/>
          <p:cNvSpPr/>
          <p:nvPr/>
        </p:nvSpPr>
        <p:spPr>
          <a:xfrm>
            <a:off x="9871075" y="4279900"/>
            <a:ext cx="1169988" cy="1169988"/>
          </a:xfrm>
          <a:prstGeom prst="ellipse">
            <a:avLst/>
          </a:prstGeom>
          <a:pattFill prst="wdDn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22541" name="矩形 2"/>
          <p:cNvSpPr/>
          <p:nvPr/>
        </p:nvSpPr>
        <p:spPr>
          <a:xfrm>
            <a:off x="4818063" y="4135438"/>
            <a:ext cx="5219700" cy="1014412"/>
          </a:xfrm>
          <a:prstGeom prst="rect">
            <a:avLst/>
          </a:prstGeom>
          <a:noFill/>
          <a:ln w="9525">
            <a:noFill/>
          </a:ln>
        </p:spPr>
        <p:txBody>
          <a:bodyPr anchor="t" anchorCtr="0">
            <a:spAutoFit/>
          </a:bodyPr>
          <a:p>
            <a:r>
              <a:rPr lang="zh-CN" altLang="en-US" sz="6000" dirty="0">
                <a:solidFill>
                  <a:srgbClr val="436982"/>
                </a:solidFill>
                <a:latin typeface="微软雅黑" panose="020B0503020204020204" pitchFamily="34" charset="-122"/>
                <a:ea typeface="微软雅黑" panose="020B0503020204020204" pitchFamily="34" charset="-122"/>
                <a:sym typeface="微软雅黑" panose="020B0503020204020204" pitchFamily="34" charset="-122"/>
              </a:rPr>
              <a:t>系统简介</a:t>
            </a:r>
            <a:endParaRPr lang="zh-CN" altLang="zh-CN" sz="6000" dirty="0">
              <a:solidFill>
                <a:srgbClr val="436982"/>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2531"/>
                                        </p:tgtEl>
                                        <p:attrNameLst>
                                          <p:attrName>style.visibility</p:attrName>
                                        </p:attrNameLst>
                                      </p:cBhvr>
                                      <p:to>
                                        <p:strVal val="visible"/>
                                      </p:to>
                                    </p:set>
                                    <p:anim calcmode="lin" valueType="num">
                                      <p:cBhvr additive="base">
                                        <p:cTn id="15" dur="500" fill="hold"/>
                                        <p:tgtEl>
                                          <p:spTgt spid="22531"/>
                                        </p:tgtEl>
                                        <p:attrNameLst>
                                          <p:attrName>ppt_x</p:attrName>
                                        </p:attrNameLst>
                                      </p:cBhvr>
                                      <p:tavLst>
                                        <p:tav tm="0">
                                          <p:val>
                                            <p:strVal val="#ppt_x"/>
                                          </p:val>
                                        </p:tav>
                                        <p:tav tm="100000">
                                          <p:val>
                                            <p:strVal val="#ppt_x"/>
                                          </p:val>
                                        </p:tav>
                                      </p:tavLst>
                                    </p:anim>
                                    <p:anim calcmode="lin" valueType="num">
                                      <p:cBhvr additive="base">
                                        <p:cTn id="16" dur="500" fill="hold"/>
                                        <p:tgtEl>
                                          <p:spTgt spid="225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439"/>
                                        </p:tgtEl>
                                        <p:attrNameLst>
                                          <p:attrName>style.visibility</p:attrName>
                                        </p:attrNameLst>
                                      </p:cBhvr>
                                      <p:to>
                                        <p:strVal val="visible"/>
                                      </p:to>
                                    </p:set>
                                    <p:anim calcmode="lin" valueType="num">
                                      <p:cBhvr additive="base">
                                        <p:cTn id="19" dur="500" fill="hold"/>
                                        <p:tgtEl>
                                          <p:spTgt spid="18439"/>
                                        </p:tgtEl>
                                        <p:attrNameLst>
                                          <p:attrName>ppt_x</p:attrName>
                                        </p:attrNameLst>
                                      </p:cBhvr>
                                      <p:tavLst>
                                        <p:tav tm="0">
                                          <p:val>
                                            <p:strVal val="#ppt_x"/>
                                          </p:val>
                                        </p:tav>
                                        <p:tav tm="100000">
                                          <p:val>
                                            <p:strVal val="#ppt_x"/>
                                          </p:val>
                                        </p:tav>
                                      </p:tavLst>
                                    </p:anim>
                                    <p:anim calcmode="lin" valueType="num">
                                      <p:cBhvr additive="base">
                                        <p:cTn id="20" dur="500" fill="hold"/>
                                        <p:tgtEl>
                                          <p:spTgt spid="1843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1" nodeType="clickEffect">
                                  <p:stCondLst>
                                    <p:cond delay="0"/>
                                  </p:stCondLst>
                                  <p:childTnLst>
                                    <p:set>
                                      <p:cBhvr>
                                        <p:cTn id="32" dur="1" fill="hold">
                                          <p:stCondLst>
                                            <p:cond delay="0"/>
                                          </p:stCondLst>
                                        </p:cTn>
                                        <p:tgtEl>
                                          <p:spTgt spid="22541"/>
                                        </p:tgtEl>
                                        <p:attrNameLst>
                                          <p:attrName>style.visibility</p:attrName>
                                        </p:attrNameLst>
                                      </p:cBhvr>
                                      <p:to>
                                        <p:strVal val="visible"/>
                                      </p:to>
                                    </p:set>
                                    <p:anim calcmode="lin" valueType="num">
                                      <p:cBhvr additive="base">
                                        <p:cTn id="33" dur="500" fill="hold"/>
                                        <p:tgtEl>
                                          <p:spTgt spid="22541"/>
                                        </p:tgtEl>
                                        <p:attrNameLst>
                                          <p:attrName>ppt_x</p:attrName>
                                        </p:attrNameLst>
                                      </p:cBhvr>
                                      <p:tavLst>
                                        <p:tav tm="0">
                                          <p:val>
                                            <p:strVal val="#ppt_x"/>
                                          </p:val>
                                        </p:tav>
                                        <p:tav tm="100000">
                                          <p:val>
                                            <p:strVal val="#ppt_x"/>
                                          </p:val>
                                        </p:tav>
                                      </p:tavLst>
                                    </p:anim>
                                    <p:anim calcmode="lin" valueType="num">
                                      <p:cBhvr additive="base">
                                        <p:cTn id="34" dur="500" fill="hold"/>
                                        <p:tgtEl>
                                          <p:spTgt spid="225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2" grpId="0" animBg="1"/>
      <p:bldP spid="13" grpId="0" animBg="1"/>
      <p:bldP spid="18439" grpId="0"/>
      <p:bldP spid="22" grpId="0" animBg="1"/>
      <p:bldP spid="22541" grpId="0"/>
      <p:bldP spid="22541"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0177" name="组合 37"/>
          <p:cNvGrpSpPr/>
          <p:nvPr/>
        </p:nvGrpSpPr>
        <p:grpSpPr>
          <a:xfrm rot="2837432">
            <a:off x="-1457325" y="-812800"/>
            <a:ext cx="4225925" cy="3054350"/>
            <a:chOff x="569602" y="-921225"/>
            <a:chExt cx="11136187" cy="8047838"/>
          </a:xfrm>
        </p:grpSpPr>
        <p:sp>
          <p:nvSpPr>
            <p:cNvPr id="39" name="椭圆 38"/>
            <p:cNvSpPr/>
            <p:nvPr/>
          </p:nvSpPr>
          <p:spPr>
            <a:xfrm>
              <a:off x="9802410" y="4632558"/>
              <a:ext cx="1895074" cy="189065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40" name="椭圆 39"/>
            <p:cNvSpPr/>
            <p:nvPr/>
          </p:nvSpPr>
          <p:spPr>
            <a:xfrm>
              <a:off x="2690293" y="-723041"/>
              <a:ext cx="3643734" cy="364327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41" name="椭圆 40"/>
            <p:cNvSpPr/>
            <p:nvPr/>
          </p:nvSpPr>
          <p:spPr>
            <a:xfrm>
              <a:off x="3112520" y="377301"/>
              <a:ext cx="5208322" cy="364327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46" name="椭圆 45"/>
            <p:cNvSpPr/>
            <p:nvPr/>
          </p:nvSpPr>
          <p:spPr>
            <a:xfrm>
              <a:off x="5156725" y="-922419"/>
              <a:ext cx="5630846" cy="56301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47" name="椭圆 46"/>
            <p:cNvSpPr/>
            <p:nvPr/>
          </p:nvSpPr>
          <p:spPr>
            <a:xfrm>
              <a:off x="3282230" y="816910"/>
              <a:ext cx="5635028" cy="5634323"/>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48" name="椭圆 47"/>
            <p:cNvSpPr/>
            <p:nvPr/>
          </p:nvSpPr>
          <p:spPr>
            <a:xfrm>
              <a:off x="4920551" y="3011503"/>
              <a:ext cx="4116456" cy="4120125"/>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49" name="椭圆 48"/>
            <p:cNvSpPr/>
            <p:nvPr/>
          </p:nvSpPr>
          <p:spPr>
            <a:xfrm>
              <a:off x="1155160" y="355509"/>
              <a:ext cx="924531" cy="924415"/>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50" name="椭圆 49"/>
            <p:cNvSpPr/>
            <p:nvPr/>
          </p:nvSpPr>
          <p:spPr>
            <a:xfrm>
              <a:off x="568283" y="4018218"/>
              <a:ext cx="2338516" cy="2342405"/>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grpSp>
      <p:grpSp>
        <p:nvGrpSpPr>
          <p:cNvPr id="50186" name="组合 59"/>
          <p:cNvGrpSpPr/>
          <p:nvPr/>
        </p:nvGrpSpPr>
        <p:grpSpPr>
          <a:xfrm rot="-5400000">
            <a:off x="10299700" y="2076450"/>
            <a:ext cx="4375150" cy="3343275"/>
            <a:chOff x="1164752" y="-921225"/>
            <a:chExt cx="10541037" cy="8047838"/>
          </a:xfrm>
        </p:grpSpPr>
        <p:sp>
          <p:nvSpPr>
            <p:cNvPr id="61" name="椭圆 60"/>
            <p:cNvSpPr/>
            <p:nvPr/>
          </p:nvSpPr>
          <p:spPr>
            <a:xfrm>
              <a:off x="9820183" y="4631246"/>
              <a:ext cx="1893255" cy="1895407"/>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2" name="椭圆 61"/>
            <p:cNvSpPr/>
            <p:nvPr/>
          </p:nvSpPr>
          <p:spPr>
            <a:xfrm>
              <a:off x="2706130" y="-726337"/>
              <a:ext cx="3644995" cy="3645602"/>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3" name="椭圆 62"/>
            <p:cNvSpPr/>
            <p:nvPr/>
          </p:nvSpPr>
          <p:spPr>
            <a:xfrm>
              <a:off x="3126855" y="378046"/>
              <a:ext cx="5213146" cy="3641779"/>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4" name="椭圆 63"/>
            <p:cNvSpPr/>
            <p:nvPr/>
          </p:nvSpPr>
          <p:spPr>
            <a:xfrm>
              <a:off x="5161627" y="-921225"/>
              <a:ext cx="5630046" cy="5632722"/>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5" name="椭圆 64"/>
            <p:cNvSpPr/>
            <p:nvPr/>
          </p:nvSpPr>
          <p:spPr>
            <a:xfrm>
              <a:off x="3295143" y="817503"/>
              <a:ext cx="5630046" cy="5628902"/>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6" name="椭圆 65"/>
            <p:cNvSpPr/>
            <p:nvPr/>
          </p:nvSpPr>
          <p:spPr>
            <a:xfrm>
              <a:off x="4928315" y="3007159"/>
              <a:ext cx="4115441" cy="4119454"/>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7" name="椭圆 66"/>
            <p:cNvSpPr/>
            <p:nvPr/>
          </p:nvSpPr>
          <p:spPr>
            <a:xfrm>
              <a:off x="1164751" y="355117"/>
              <a:ext cx="925592" cy="924775"/>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grpSp>
      <p:grpSp>
        <p:nvGrpSpPr>
          <p:cNvPr id="32772" name="组合 1"/>
          <p:cNvGrpSpPr/>
          <p:nvPr/>
        </p:nvGrpSpPr>
        <p:grpSpPr>
          <a:xfrm>
            <a:off x="1538288" y="1314450"/>
            <a:ext cx="4348162" cy="5154613"/>
            <a:chOff x="349717" y="1671329"/>
            <a:chExt cx="3830855" cy="4934205"/>
          </a:xfrm>
        </p:grpSpPr>
        <p:sp>
          <p:nvSpPr>
            <p:cNvPr id="42" name="矩形 41"/>
            <p:cNvSpPr/>
            <p:nvPr/>
          </p:nvSpPr>
          <p:spPr>
            <a:xfrm>
              <a:off x="349717" y="1671329"/>
              <a:ext cx="3830855" cy="4934205"/>
            </a:xfrm>
            <a:prstGeom prst="rect">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50196" name="矩形 56"/>
            <p:cNvSpPr/>
            <p:nvPr/>
          </p:nvSpPr>
          <p:spPr>
            <a:xfrm>
              <a:off x="590501" y="2427625"/>
              <a:ext cx="3349286" cy="438615"/>
            </a:xfrm>
            <a:prstGeom prst="rect">
              <a:avLst/>
            </a:prstGeom>
            <a:noFill/>
            <a:ln w="9525">
              <a:noFill/>
            </a:ln>
          </p:spPr>
          <p:txBody>
            <a:bodyPr anchor="t" anchorCtr="0">
              <a:spAutoFit/>
            </a:bodyPr>
            <a:p>
              <a:pPr>
                <a:lnSpc>
                  <a:spcPct val="200000"/>
                </a:lnSpc>
              </a:pPr>
              <a:endParaRPr lang="zh-CN" altLang="zh-CN" sz="1400" b="1" dirty="0">
                <a:solidFill>
                  <a:schemeClr val="bg1"/>
                </a:solidFill>
                <a:latin typeface="微软雅黑" panose="020B0503020204020204" pitchFamily="34" charset="-122"/>
                <a:ea typeface="微软雅黑" panose="020B0503020204020204" pitchFamily="34" charset="-122"/>
              </a:endParaRPr>
            </a:p>
          </p:txBody>
        </p:sp>
      </p:grpSp>
      <p:sp>
        <p:nvSpPr>
          <p:cNvPr id="50197" name="矩形 15"/>
          <p:cNvSpPr/>
          <p:nvPr/>
        </p:nvSpPr>
        <p:spPr>
          <a:xfrm>
            <a:off x="26988" y="346075"/>
            <a:ext cx="1984375" cy="622300"/>
          </a:xfrm>
          <a:prstGeom prst="rect">
            <a:avLst/>
          </a:prstGeom>
          <a:noFill/>
          <a:ln w="9525">
            <a:noFill/>
          </a:ln>
        </p:spPr>
        <p:txBody>
          <a:bodyPr wrap="none" lIns="68580" tIns="34290" rIns="68580" bIns="34290" anchor="t" anchorCtr="0">
            <a:spAutoFit/>
          </a:bodyPr>
          <a:p>
            <a:r>
              <a:rPr lang="zh-CN" altLang="en-US" sz="3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升级功能</a:t>
            </a:r>
            <a:endParaRPr lang="zh-CN" altLang="zh-CN" sz="3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198" name="Freeform 33"/>
          <p:cNvSpPr>
            <a:spLocks noEditPoints="1"/>
          </p:cNvSpPr>
          <p:nvPr/>
        </p:nvSpPr>
        <p:spPr>
          <a:xfrm>
            <a:off x="5448300" y="1855788"/>
            <a:ext cx="330200" cy="214312"/>
          </a:xfrm>
          <a:custGeom>
            <a:avLst/>
            <a:gdLst/>
            <a:ahLst/>
            <a:cxnLst>
              <a:cxn ang="0">
                <a:pos x="160413970" y="0"/>
              </a:cxn>
              <a:cxn ang="0">
                <a:pos x="1011841696" y="0"/>
              </a:cxn>
              <a:cxn ang="0">
                <a:pos x="1098217098" y="24688040"/>
              </a:cxn>
              <a:cxn ang="0">
                <a:pos x="579957660" y="407329819"/>
              </a:cxn>
              <a:cxn ang="0">
                <a:pos x="74038568" y="24688040"/>
              </a:cxn>
              <a:cxn ang="0">
                <a:pos x="160413970" y="0"/>
              </a:cxn>
              <a:cxn ang="0">
                <a:pos x="1159915319" y="111090909"/>
              </a:cxn>
              <a:cxn ang="0">
                <a:pos x="826747032" y="357957253"/>
              </a:cxn>
              <a:cxn ang="0">
                <a:pos x="1147574972" y="654199677"/>
              </a:cxn>
              <a:cxn ang="0">
                <a:pos x="1159915319" y="592481334"/>
              </a:cxn>
              <a:cxn ang="0">
                <a:pos x="1159915319" y="148121212"/>
              </a:cxn>
              <a:cxn ang="0">
                <a:pos x="1159915319" y="111090909"/>
              </a:cxn>
              <a:cxn ang="0">
                <a:pos x="1073539917" y="740602546"/>
              </a:cxn>
              <a:cxn ang="0">
                <a:pos x="1011841696" y="752944809"/>
              </a:cxn>
              <a:cxn ang="0">
                <a:pos x="160413970" y="752944809"/>
              </a:cxn>
              <a:cxn ang="0">
                <a:pos x="74038568" y="728256769"/>
              </a:cxn>
              <a:cxn ang="0">
                <a:pos x="419543689" y="419675596"/>
              </a:cxn>
              <a:cxn ang="0">
                <a:pos x="542940132" y="518420728"/>
              </a:cxn>
              <a:cxn ang="0">
                <a:pos x="579957660" y="543108768"/>
              </a:cxn>
              <a:cxn ang="0">
                <a:pos x="616975187" y="518420728"/>
              </a:cxn>
              <a:cxn ang="0">
                <a:pos x="740371630" y="432017859"/>
              </a:cxn>
              <a:cxn ang="0">
                <a:pos x="1073539917" y="740602546"/>
              </a:cxn>
              <a:cxn ang="0">
                <a:pos x="12340347" y="641853900"/>
              </a:cxn>
              <a:cxn ang="0">
                <a:pos x="333168287" y="357957253"/>
              </a:cxn>
              <a:cxn ang="0">
                <a:pos x="12340347" y="111090909"/>
              </a:cxn>
              <a:cxn ang="0">
                <a:pos x="0" y="148121212"/>
              </a:cxn>
              <a:cxn ang="0">
                <a:pos x="0" y="592481334"/>
              </a:cxn>
              <a:cxn ang="0">
                <a:pos x="12340347" y="641853900"/>
              </a:cxn>
            </a:cxnLst>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bg1"/>
          </a:solidFill>
          <a:ln w="9525">
            <a:noFill/>
          </a:ln>
        </p:spPr>
        <p:txBody>
          <a:bodyPr/>
          <a:p>
            <a:endParaRPr lang="zh-CN" altLang="en-US"/>
          </a:p>
        </p:txBody>
      </p:sp>
      <p:sp>
        <p:nvSpPr>
          <p:cNvPr id="50199" name="Rectangle 52"/>
          <p:cNvSpPr/>
          <p:nvPr/>
        </p:nvSpPr>
        <p:spPr>
          <a:xfrm>
            <a:off x="6745288" y="3465513"/>
            <a:ext cx="2909887" cy="288925"/>
          </a:xfrm>
          <a:prstGeom prst="rect">
            <a:avLst/>
          </a:prstGeom>
          <a:noFill/>
          <a:ln w="9525">
            <a:noFill/>
          </a:ln>
        </p:spPr>
        <p:txBody>
          <a:bodyPr wrap="none" lIns="0" tIns="0" rIns="0" bIns="0" anchor="t" anchorCtr="0"/>
          <a:p>
            <a:r>
              <a:rPr lang="en-US" altLang="zh-CN"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18. </a:t>
            </a: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审核时长查询与申请查询功能整合</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6" name="组合 35"/>
          <p:cNvGrpSpPr/>
          <p:nvPr/>
        </p:nvGrpSpPr>
        <p:grpSpPr>
          <a:xfrm>
            <a:off x="6230475" y="1274722"/>
            <a:ext cx="4437525" cy="5224172"/>
            <a:chOff x="630022" y="1304220"/>
            <a:chExt cx="3830855" cy="4934205"/>
          </a:xfrm>
          <a:solidFill>
            <a:srgbClr val="2C6A80"/>
          </a:solidFill>
        </p:grpSpPr>
        <p:sp>
          <p:nvSpPr>
            <p:cNvPr id="37" name="矩形 36"/>
            <p:cNvSpPr/>
            <p:nvPr/>
          </p:nvSpPr>
          <p:spPr>
            <a:xfrm>
              <a:off x="630022" y="1304220"/>
              <a:ext cx="3830855" cy="49342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43" name="矩形 42"/>
            <p:cNvSpPr/>
            <p:nvPr/>
          </p:nvSpPr>
          <p:spPr>
            <a:xfrm>
              <a:off x="947294" y="2197749"/>
              <a:ext cx="2999987" cy="3139500"/>
            </a:xfrm>
            <a:prstGeom prst="rect">
              <a:avLst/>
            </a:prstGeom>
            <a:grpFill/>
          </p:spPr>
          <p:txBody>
            <a:bodyPr>
              <a:spAutoFit/>
            </a:bodyPr>
            <a:lstStyle/>
            <a:p>
              <a:pPr marL="0" marR="0" lvl="0" indent="0" algn="l" defTabSz="914400" rtl="0" eaLnBrk="1" fontAlgn="auto" latinLnBrk="0" hangingPunct="1">
                <a:lnSpc>
                  <a:spcPct val="250000"/>
                </a:lnSpc>
                <a:spcBef>
                  <a:spcPct val="0"/>
                </a:spcBef>
                <a:spcAft>
                  <a:spcPct val="0"/>
                </a:spcAft>
                <a:buClrTx/>
                <a:buSzTx/>
                <a:buFontTx/>
                <a:buNone/>
                <a:defRPr/>
              </a:pPr>
              <a:r>
                <a:rPr kumimoji="0" lang="zh-CN" altLang="en-US" sz="14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sym typeface="+mn-ea"/>
                </a:rPr>
                <a:t>        申请在系统中确认结算后</a:t>
              </a:r>
              <a:r>
                <a:rPr kumimoji="0" lang="zh-CN" altLang="en-US" sz="1400" b="1" i="0" u="none" strike="noStrike" kern="1200" cap="none" spc="0" normalizeH="0" baseline="0" noProof="1">
                  <a:ln>
                    <a:noFill/>
                  </a:ln>
                  <a:solidFill>
                    <a:schemeClr val="accent4">
                      <a:lumMod val="40000"/>
                      <a:lumOff val="60000"/>
                    </a:schemeClr>
                  </a:solidFill>
                  <a:effectLst/>
                  <a:uLnTx/>
                  <a:uFillTx/>
                  <a:latin typeface="微软雅黑" panose="020B0503020204020204" pitchFamily="34" charset="-122"/>
                  <a:ea typeface="微软雅黑" panose="020B0503020204020204" pitchFamily="34" charset="-122"/>
                  <a:cs typeface="+mn-cs"/>
                  <a:sym typeface="+mn-ea"/>
                </a:rPr>
                <a:t>（已结算状态），</a:t>
              </a:r>
              <a:r>
                <a:rPr kumimoji="0" lang="zh-CN" altLang="en-US" sz="14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sym typeface="+mn-ea"/>
                </a:rPr>
                <a:t>对于该部分申请，实际中组织抽查核验后，可将抽查核验的人机合影进行上传。系统中的</a:t>
              </a:r>
              <a:r>
                <a:rPr kumimoji="0" lang="zh-CN" altLang="en-US" sz="1400" b="1" i="0" u="none" strike="noStrike" kern="1200" cap="none" spc="0" normalizeH="0" baseline="0" noProof="1">
                  <a:ln>
                    <a:noFill/>
                  </a:ln>
                  <a:solidFill>
                    <a:schemeClr val="accent4">
                      <a:lumMod val="40000"/>
                      <a:lumOff val="60000"/>
                    </a:schemeClr>
                  </a:solidFill>
                  <a:effectLst/>
                  <a:uLnTx/>
                  <a:uFillTx/>
                  <a:latin typeface="微软雅黑" panose="020B0503020204020204" pitchFamily="34" charset="-122"/>
                  <a:ea typeface="微软雅黑" panose="020B0503020204020204" pitchFamily="34" charset="-122"/>
                  <a:cs typeface="+mn-cs"/>
                  <a:sym typeface="+mn-ea"/>
                </a:rPr>
                <a:t>人机合影分为两种，一个是非牌证重点机具的人机合影，一个是抽查核验的人机合影。    </a:t>
              </a:r>
              <a:endParaRPr kumimoji="0" lang="en-US" altLang="zh-CN" sz="1400" b="1" i="0" u="none" strike="noStrike" kern="1200" cap="none" spc="0" normalizeH="0" baseline="0" noProof="1">
                <a:ln>
                  <a:noFill/>
                </a:ln>
                <a:solidFill>
                  <a:schemeClr val="accent4">
                    <a:lumMod val="40000"/>
                    <a:lumOff val="60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auto" latinLnBrk="0" hangingPunct="1">
                <a:lnSpc>
                  <a:spcPct val="250000"/>
                </a:lnSpc>
                <a:spcBef>
                  <a:spcPct val="0"/>
                </a:spcBef>
                <a:spcAft>
                  <a:spcPct val="0"/>
                </a:spcAft>
                <a:buClrTx/>
                <a:buSzTx/>
                <a:buFontTx/>
                <a:buNone/>
                <a:defRPr/>
              </a:pPr>
              <a:r>
                <a:rPr kumimoji="0" lang="en-US" altLang="zh-CN" sz="1400" b="1" i="0" u="none" strike="noStrike" kern="1200" cap="none" spc="0" normalizeH="0" baseline="0" noProof="1">
                  <a:ln>
                    <a:noFill/>
                  </a:ln>
                  <a:solidFill>
                    <a:schemeClr val="accent4">
                      <a:lumMod val="40000"/>
                      <a:lumOff val="60000"/>
                    </a:schemeClr>
                  </a:solidFill>
                  <a:effectLst/>
                  <a:uLnTx/>
                  <a:uFillTx/>
                  <a:latin typeface="微软雅黑" panose="020B0503020204020204" pitchFamily="34" charset="-122"/>
                  <a:ea typeface="微软雅黑" panose="020B0503020204020204" pitchFamily="34" charset="-122"/>
                  <a:cs typeface="+mn-cs"/>
                  <a:sym typeface="+mn-ea"/>
                </a:rPr>
                <a:t>        </a:t>
              </a:r>
              <a:r>
                <a:rPr kumimoji="0" lang="zh-CN" altLang="en-US" sz="14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sym typeface="+mn-ea"/>
                </a:rPr>
                <a:t>一份申请可能会两种人机合影都存在。</a:t>
              </a:r>
              <a:endParaRPr kumimoji="0" lang="zh-CN" altLang="zh-CN" sz="14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sp>
        <p:nvSpPr>
          <p:cNvPr id="32777" name="Rectangle 52"/>
          <p:cNvSpPr/>
          <p:nvPr/>
        </p:nvSpPr>
        <p:spPr>
          <a:xfrm>
            <a:off x="6608763" y="1808163"/>
            <a:ext cx="2909887" cy="288925"/>
          </a:xfrm>
          <a:prstGeom prst="rect">
            <a:avLst/>
          </a:prstGeom>
          <a:noFill/>
          <a:ln w="9525">
            <a:noFill/>
          </a:ln>
        </p:spPr>
        <p:txBody>
          <a:bodyPr wrap="none" lIns="0" tIns="0" rIns="0" bIns="0" anchor="t" anchorCtr="0"/>
          <a:p>
            <a:r>
              <a:rPr lang="en-US" altLang="zh-CN"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19.</a:t>
            </a: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抽查核验</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202" name="Freeform 41"/>
          <p:cNvSpPr>
            <a:spLocks noEditPoints="1"/>
          </p:cNvSpPr>
          <p:nvPr/>
        </p:nvSpPr>
        <p:spPr>
          <a:xfrm>
            <a:off x="10071100" y="1725613"/>
            <a:ext cx="314325" cy="322262"/>
          </a:xfrm>
          <a:custGeom>
            <a:avLst/>
            <a:gdLst/>
            <a:ahLst/>
            <a:cxnLst>
              <a:cxn ang="0">
                <a:pos x="700114034" y="1036723568"/>
              </a:cxn>
              <a:cxn ang="0">
                <a:pos x="798131046" y="912770189"/>
              </a:cxn>
              <a:cxn ang="0">
                <a:pos x="784128616" y="845155593"/>
              </a:cxn>
              <a:cxn ang="0">
                <a:pos x="602097021" y="709929758"/>
              </a:cxn>
              <a:cxn ang="0">
                <a:pos x="532088612" y="698664016"/>
              </a:cxn>
              <a:cxn ang="0">
                <a:pos x="420069169" y="755006156"/>
              </a:cxn>
              <a:cxn ang="0">
                <a:pos x="238037574" y="394405048"/>
              </a:cxn>
              <a:cxn ang="0">
                <a:pos x="364059447" y="349332008"/>
              </a:cxn>
              <a:cxn ang="0">
                <a:pos x="378061878" y="281717412"/>
              </a:cxn>
              <a:cxn ang="0">
                <a:pos x="308049726" y="90149438"/>
              </a:cxn>
              <a:cxn ang="0">
                <a:pos x="252040004" y="45076397"/>
              </a:cxn>
              <a:cxn ang="0">
                <a:pos x="56009721" y="67611239"/>
              </a:cxn>
              <a:cxn ang="0">
                <a:pos x="0" y="112687636"/>
              </a:cxn>
              <a:cxn ang="0">
                <a:pos x="602097021" y="1059261766"/>
              </a:cxn>
              <a:cxn ang="0">
                <a:pos x="700114034" y="1036723568"/>
              </a:cxn>
              <a:cxn ang="0">
                <a:pos x="630101882" y="597242122"/>
              </a:cxn>
              <a:cxn ang="0">
                <a:pos x="448074029" y="597242122"/>
              </a:cxn>
              <a:cxn ang="0">
                <a:pos x="448074029" y="563438181"/>
              </a:cxn>
              <a:cxn ang="0">
                <a:pos x="560093472" y="428212346"/>
              </a:cxn>
              <a:cxn ang="0">
                <a:pos x="588098333" y="360601107"/>
              </a:cxn>
              <a:cxn ang="0">
                <a:pos x="574095903" y="338062909"/>
              </a:cxn>
              <a:cxn ang="0">
                <a:pos x="560093472" y="349332008"/>
              </a:cxn>
              <a:cxn ang="0">
                <a:pos x="546091042" y="405674148"/>
              </a:cxn>
              <a:cxn ang="0">
                <a:pos x="476078890" y="405674148"/>
              </a:cxn>
              <a:cxn ang="0">
                <a:pos x="476078890" y="349332008"/>
              </a:cxn>
              <a:cxn ang="0">
                <a:pos x="588098333" y="292986511"/>
              </a:cxn>
              <a:cxn ang="0">
                <a:pos x="658106743" y="315524710"/>
              </a:cxn>
              <a:cxn ang="0">
                <a:pos x="658106743" y="383135949"/>
              </a:cxn>
              <a:cxn ang="0">
                <a:pos x="658106743" y="416943247"/>
              </a:cxn>
              <a:cxn ang="0">
                <a:pos x="532088612" y="563438181"/>
              </a:cxn>
              <a:cxn ang="0">
                <a:pos x="644104313" y="563438181"/>
              </a:cxn>
              <a:cxn ang="0">
                <a:pos x="630101882" y="597242122"/>
              </a:cxn>
              <a:cxn ang="0">
                <a:pos x="882145629" y="563438181"/>
              </a:cxn>
              <a:cxn ang="0">
                <a:pos x="840138338" y="563438181"/>
              </a:cxn>
              <a:cxn ang="0">
                <a:pos x="840138338" y="597242122"/>
              </a:cxn>
              <a:cxn ang="0">
                <a:pos x="756123755" y="597242122"/>
              </a:cxn>
              <a:cxn ang="0">
                <a:pos x="756123755" y="563438181"/>
              </a:cxn>
              <a:cxn ang="0">
                <a:pos x="644104313" y="563438181"/>
              </a:cxn>
              <a:cxn ang="0">
                <a:pos x="658106743" y="518361784"/>
              </a:cxn>
              <a:cxn ang="0">
                <a:pos x="770126186" y="292986511"/>
              </a:cxn>
              <a:cxn ang="0">
                <a:pos x="882145629" y="292986511"/>
              </a:cxn>
              <a:cxn ang="0">
                <a:pos x="854140768" y="518361784"/>
              </a:cxn>
              <a:cxn ang="0">
                <a:pos x="882145629" y="518361784"/>
              </a:cxn>
              <a:cxn ang="0">
                <a:pos x="882145629" y="563438181"/>
              </a:cxn>
              <a:cxn ang="0">
                <a:pos x="770126186" y="518361784"/>
              </a:cxn>
              <a:cxn ang="0">
                <a:pos x="728118895" y="518361784"/>
              </a:cxn>
              <a:cxn ang="0">
                <a:pos x="784128616" y="394405048"/>
              </a:cxn>
              <a:cxn ang="0">
                <a:pos x="770126186" y="518361784"/>
              </a:cxn>
              <a:cxn ang="0">
                <a:pos x="602097021" y="0"/>
              </a:cxn>
              <a:cxn ang="0">
                <a:pos x="1008163760" y="135225835"/>
              </a:cxn>
              <a:cxn ang="0">
                <a:pos x="1176192924" y="462019644"/>
              </a:cxn>
              <a:cxn ang="0">
                <a:pos x="1008163760" y="800082553"/>
              </a:cxn>
              <a:cxn ang="0">
                <a:pos x="910150489" y="856424693"/>
              </a:cxn>
              <a:cxn ang="0">
                <a:pos x="882145629" y="822617395"/>
              </a:cxn>
              <a:cxn ang="0">
                <a:pos x="826135907" y="777544354"/>
              </a:cxn>
              <a:cxn ang="0">
                <a:pos x="924152920" y="721198858"/>
              </a:cxn>
              <a:cxn ang="0">
                <a:pos x="1050171051" y="462019644"/>
              </a:cxn>
              <a:cxn ang="0">
                <a:pos x="924152920" y="214106173"/>
              </a:cxn>
              <a:cxn ang="0">
                <a:pos x="602097021" y="112687636"/>
              </a:cxn>
              <a:cxn ang="0">
                <a:pos x="434071599" y="135225835"/>
              </a:cxn>
              <a:cxn ang="0">
                <a:pos x="406066738" y="67611239"/>
              </a:cxn>
              <a:cxn ang="0">
                <a:pos x="392064308" y="33807298"/>
              </a:cxn>
              <a:cxn ang="0">
                <a:pos x="602097021" y="0"/>
              </a:cxn>
            </a:cxnLst>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w="9525">
            <a:noFill/>
          </a:ln>
        </p:spPr>
        <p:txBody>
          <a:bodyPr/>
          <a:p>
            <a:endParaRPr lang="zh-CN" altLang="en-US"/>
          </a:p>
        </p:txBody>
      </p:sp>
      <p:sp>
        <p:nvSpPr>
          <p:cNvPr id="50203" name="Rectangle 52"/>
          <p:cNvSpPr/>
          <p:nvPr/>
        </p:nvSpPr>
        <p:spPr>
          <a:xfrm>
            <a:off x="1693863" y="1851025"/>
            <a:ext cx="2911475" cy="288925"/>
          </a:xfrm>
          <a:prstGeom prst="rect">
            <a:avLst/>
          </a:prstGeom>
          <a:noFill/>
          <a:ln w="9525">
            <a:noFill/>
          </a:ln>
        </p:spPr>
        <p:txBody>
          <a:bodyPr wrap="none" lIns="0" tIns="0" rIns="0" bIns="0" anchor="t" anchorCtr="0"/>
          <a:p>
            <a:r>
              <a:rPr lang="en-US" altLang="zh-CN"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18.</a:t>
            </a: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APP超时未受理与超时受理申请提醒</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矩形 43"/>
          <p:cNvSpPr/>
          <p:nvPr/>
        </p:nvSpPr>
        <p:spPr>
          <a:xfrm>
            <a:off x="1774825" y="2325688"/>
            <a:ext cx="4087813" cy="3540125"/>
          </a:xfrm>
          <a:prstGeom prst="rect">
            <a:avLst/>
          </a:prstGeom>
        </p:spPr>
        <p:txBody>
          <a:bodyPr>
            <a:spAutoFit/>
          </a:bodyPr>
          <a:lstStyle/>
          <a:p>
            <a:pPr marL="0" marR="0" lvl="0" indent="0" algn="l" defTabSz="914400" rtl="0" eaLnBrk="1" fontAlgn="auto" latinLnBrk="0" hangingPunct="1">
              <a:lnSpc>
                <a:spcPct val="200000"/>
              </a:lnSpc>
              <a:spcBef>
                <a:spcPct val="0"/>
              </a:spcBef>
              <a:spcAft>
                <a:spcPct val="0"/>
              </a:spcAft>
              <a:buClrTx/>
              <a:buSzTx/>
              <a:buFontTx/>
              <a:buNone/>
              <a:defRPr/>
            </a:pPr>
            <a:r>
              <a:rPr kumimoji="0" lang="zh-CN" altLang="en-US" sz="1400" b="1" i="0" u="none" strike="noStrike" kern="1200" cap="none" spc="0" normalizeH="0" baseline="0" noProof="1">
                <a:ln>
                  <a:noFill/>
                </a:ln>
                <a:solidFill>
                  <a:schemeClr val="bg1"/>
                </a:solidFill>
                <a:effectLst/>
                <a:uLnTx/>
                <a:uFillTx/>
                <a:latin typeface="+mn-lt"/>
                <a:ea typeface="+mn-ea"/>
                <a:cs typeface="+mn-cs"/>
                <a:sym typeface="+mn-ea"/>
              </a:rPr>
              <a:t>       对于app录入的申请，区县、乡镇用户登录系统后，</a:t>
            </a:r>
            <a:r>
              <a:rPr kumimoji="0" lang="zh-CN" altLang="en-US" sz="1400" b="1" i="0" u="none" strike="noStrike" kern="1200" cap="none" spc="0" normalizeH="0" baseline="0" noProof="1">
                <a:ln>
                  <a:noFill/>
                </a:ln>
                <a:solidFill>
                  <a:schemeClr val="accent4">
                    <a:lumMod val="40000"/>
                    <a:lumOff val="60000"/>
                  </a:schemeClr>
                </a:solidFill>
                <a:effectLst/>
                <a:uLnTx/>
                <a:uFillTx/>
                <a:latin typeface="+mn-lt"/>
                <a:ea typeface="+mn-ea"/>
                <a:cs typeface="+mn-cs"/>
                <a:sym typeface="+mn-ea"/>
              </a:rPr>
              <a:t>系统首页提醒有“XX份申请从app提交还未受理，其中有XX份申请超过两个工作日未进行受理确认，请注意在规定日内完成受理</a:t>
            </a:r>
            <a:r>
              <a:rPr kumimoji="0" lang="zh-CN" altLang="en-US" sz="1400" b="1" i="0" u="none" strike="noStrike" kern="1200" cap="none" spc="0" normalizeH="0" baseline="0" noProof="1">
                <a:ln>
                  <a:noFill/>
                </a:ln>
                <a:solidFill>
                  <a:schemeClr val="bg1"/>
                </a:solidFill>
                <a:effectLst/>
                <a:uLnTx/>
                <a:uFillTx/>
                <a:latin typeface="+mn-lt"/>
                <a:ea typeface="+mn-ea"/>
                <a:cs typeface="+mn-cs"/>
                <a:sym typeface="+mn-ea"/>
              </a:rPr>
              <a:t>”（注意：这里的受理对应的是系统中的资料审核操作），并提供有关申请明细数据的查看。对</a:t>
            </a:r>
            <a:r>
              <a:rPr kumimoji="0" lang="zh-CN" altLang="en-US" sz="1400" b="1" i="0" u="none" strike="noStrike" kern="1200" cap="none" spc="0" normalizeH="0" baseline="0" noProof="1">
                <a:ln>
                  <a:noFill/>
                </a:ln>
                <a:solidFill>
                  <a:schemeClr val="accent4">
                    <a:lumMod val="40000"/>
                    <a:lumOff val="60000"/>
                  </a:schemeClr>
                </a:solidFill>
                <a:effectLst/>
                <a:uLnTx/>
                <a:uFillTx/>
                <a:latin typeface="+mn-lt"/>
                <a:ea typeface="+mn-ea"/>
                <a:cs typeface="+mn-cs"/>
                <a:sym typeface="+mn-ea"/>
              </a:rPr>
              <a:t>超过两工作日完成受理的申请标记为超时受理申请，并在查询统计中增加对应检索条件</a:t>
            </a:r>
            <a:r>
              <a:rPr kumimoji="0" lang="zh-CN" altLang="en-US" sz="1400" b="1" i="0" u="none" strike="noStrike" kern="1200" cap="none" spc="0" normalizeH="0" baseline="0" noProof="1">
                <a:ln>
                  <a:noFill/>
                </a:ln>
                <a:solidFill>
                  <a:schemeClr val="bg1"/>
                </a:solidFill>
                <a:effectLst/>
                <a:uLnTx/>
                <a:uFillTx/>
                <a:latin typeface="+mn-lt"/>
                <a:ea typeface="+mn-ea"/>
                <a:cs typeface="+mn-cs"/>
                <a:sym typeface="+mn-ea"/>
              </a:rPr>
              <a:t>。</a:t>
            </a:r>
            <a:endParaRPr kumimoji="0" lang="zh-CN" altLang="en-US" sz="14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anim calcmode="lin" valueType="num">
                                      <p:cBhvr additive="base">
                                        <p:cTn id="7" dur="500" fill="hold"/>
                                        <p:tgtEl>
                                          <p:spTgt spid="32772"/>
                                        </p:tgtEl>
                                        <p:attrNameLst>
                                          <p:attrName>ppt_x</p:attrName>
                                        </p:attrNameLst>
                                      </p:cBhvr>
                                      <p:tavLst>
                                        <p:tav tm="0">
                                          <p:val>
                                            <p:strVal val="#ppt_x"/>
                                          </p:val>
                                        </p:tav>
                                        <p:tav tm="100000">
                                          <p:val>
                                            <p:strVal val="#ppt_x"/>
                                          </p:val>
                                        </p:tav>
                                      </p:tavLst>
                                    </p:anim>
                                    <p:anim calcmode="lin" valueType="num">
                                      <p:cBhvr additive="base">
                                        <p:cTn id="8" dur="500" fill="hold"/>
                                        <p:tgtEl>
                                          <p:spTgt spid="3277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ppt_x"/>
                                          </p:val>
                                        </p:tav>
                                        <p:tav tm="100000">
                                          <p:val>
                                            <p:strVal val="#ppt_x"/>
                                          </p:val>
                                        </p:tav>
                                      </p:tavLst>
                                    </p:anim>
                                    <p:anim calcmode="lin" valueType="num">
                                      <p:cBhvr additive="base">
                                        <p:cTn id="1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2777"/>
                                        </p:tgtEl>
                                        <p:attrNameLst>
                                          <p:attrName>style.visibility</p:attrName>
                                        </p:attrNameLst>
                                      </p:cBhvr>
                                      <p:to>
                                        <p:strVal val="visible"/>
                                      </p:to>
                                    </p:set>
                                    <p:anim calcmode="lin" valueType="num">
                                      <p:cBhvr additive="base">
                                        <p:cTn id="17" dur="500" fill="hold"/>
                                        <p:tgtEl>
                                          <p:spTgt spid="32777"/>
                                        </p:tgtEl>
                                        <p:attrNameLst>
                                          <p:attrName>ppt_x</p:attrName>
                                        </p:attrNameLst>
                                      </p:cBhvr>
                                      <p:tavLst>
                                        <p:tav tm="0">
                                          <p:val>
                                            <p:strVal val="#ppt_x"/>
                                          </p:val>
                                        </p:tav>
                                        <p:tav tm="100000">
                                          <p:val>
                                            <p:strVal val="#ppt_x"/>
                                          </p:val>
                                        </p:tav>
                                      </p:tavLst>
                                    </p:anim>
                                    <p:anim calcmode="lin" valueType="num">
                                      <p:cBhvr additive="base">
                                        <p:cTn id="18" dur="500" fill="hold"/>
                                        <p:tgtEl>
                                          <p:spTgt spid="3277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500" fill="hold"/>
                                        <p:tgtEl>
                                          <p:spTgt spid="36"/>
                                        </p:tgtEl>
                                        <p:attrNameLst>
                                          <p:attrName>ppt_x</p:attrName>
                                        </p:attrNameLst>
                                      </p:cBhvr>
                                      <p:tavLst>
                                        <p:tav tm="0">
                                          <p:val>
                                            <p:strVal val="#ppt_x"/>
                                          </p:val>
                                        </p:tav>
                                        <p:tav tm="100000">
                                          <p:val>
                                            <p:strVal val="#ppt_x"/>
                                          </p:val>
                                        </p:tav>
                                      </p:tavLst>
                                    </p:anim>
                                    <p:anim calcmode="lin" valueType="num">
                                      <p:cBhvr additive="base">
                                        <p:cTn id="2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7" grpId="0"/>
      <p:bldP spid="4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Rectangle 8" hidden="1"/>
          <p:cNvSpPr>
            <a:spLocks noGrp="1" noRot="1" noChangeAspect="1" noEditPoints="1" noTextEdit="1"/>
          </p:cNvSpPr>
          <p:nvPr/>
        </p:nvSpPr>
        <p:spPr>
          <a:xfrm>
            <a:off x="0" y="0"/>
            <a:ext cx="12192000" cy="6858000"/>
          </a:xfrm>
          <a:prstGeom prst="rect">
            <a:avLst/>
          </a:prstGeom>
          <a:solidFill>
            <a:schemeClr val="bg1"/>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8" name="椭圆 17"/>
          <p:cNvSpPr/>
          <p:nvPr/>
        </p:nvSpPr>
        <p:spPr>
          <a:xfrm>
            <a:off x="9953625" y="1155700"/>
            <a:ext cx="1892300" cy="189230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grpSp>
        <p:nvGrpSpPr>
          <p:cNvPr id="39940" name="组合 1"/>
          <p:cNvGrpSpPr/>
          <p:nvPr/>
        </p:nvGrpSpPr>
        <p:grpSpPr>
          <a:xfrm>
            <a:off x="4344988" y="0"/>
            <a:ext cx="3667125" cy="3646488"/>
            <a:chOff x="2699658" y="-921225"/>
            <a:chExt cx="8091720" cy="8047838"/>
          </a:xfrm>
        </p:grpSpPr>
        <p:sp>
          <p:nvSpPr>
            <p:cNvPr id="5" name="椭圆 4"/>
            <p:cNvSpPr/>
            <p:nvPr/>
          </p:nvSpPr>
          <p:spPr>
            <a:xfrm>
              <a:off x="2699658" y="-725022"/>
              <a:ext cx="3643025" cy="3643775"/>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7" name="椭圆 6"/>
            <p:cNvSpPr/>
            <p:nvPr/>
          </p:nvSpPr>
          <p:spPr>
            <a:xfrm>
              <a:off x="3120007" y="378623"/>
              <a:ext cx="5212329" cy="3640270"/>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8" name="椭圆 7"/>
            <p:cNvSpPr/>
            <p:nvPr/>
          </p:nvSpPr>
          <p:spPr>
            <a:xfrm>
              <a:off x="5158700" y="-921225"/>
              <a:ext cx="5632678" cy="5630334"/>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10" name="椭圆 9"/>
            <p:cNvSpPr/>
            <p:nvPr/>
          </p:nvSpPr>
          <p:spPr>
            <a:xfrm>
              <a:off x="3295153" y="816575"/>
              <a:ext cx="5632678" cy="5630334"/>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11" name="椭圆 10"/>
            <p:cNvSpPr/>
            <p:nvPr/>
          </p:nvSpPr>
          <p:spPr>
            <a:xfrm>
              <a:off x="4927508" y="3009847"/>
              <a:ext cx="4115917" cy="4116766"/>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grpSp>
      <p:sp>
        <p:nvSpPr>
          <p:cNvPr id="12" name="椭圆 11"/>
          <p:cNvSpPr/>
          <p:nvPr/>
        </p:nvSpPr>
        <p:spPr>
          <a:xfrm>
            <a:off x="2195513" y="1573213"/>
            <a:ext cx="925513" cy="925513"/>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13" name="椭圆 12"/>
          <p:cNvSpPr/>
          <p:nvPr/>
        </p:nvSpPr>
        <p:spPr>
          <a:xfrm>
            <a:off x="569913" y="4021138"/>
            <a:ext cx="2339975" cy="2339975"/>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39943" name="文本框 18"/>
          <p:cNvSpPr txBox="1"/>
          <p:nvPr/>
        </p:nvSpPr>
        <p:spPr>
          <a:xfrm>
            <a:off x="5514975" y="806450"/>
            <a:ext cx="1220788" cy="2216150"/>
          </a:xfrm>
          <a:prstGeom prst="rect">
            <a:avLst/>
          </a:prstGeom>
          <a:noFill/>
          <a:ln w="9525">
            <a:noFill/>
          </a:ln>
        </p:spPr>
        <p:txBody>
          <a:bodyPr wrap="none" anchor="t" anchorCtr="0">
            <a:spAutoFit/>
          </a:bodyPr>
          <a:p>
            <a:r>
              <a:rPr lang="en-US" altLang="zh-CN" sz="13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13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944" name="矩形 15"/>
          <p:cNvSpPr/>
          <p:nvPr/>
        </p:nvSpPr>
        <p:spPr>
          <a:xfrm>
            <a:off x="2751455" y="3830955"/>
            <a:ext cx="7044690" cy="991870"/>
          </a:xfrm>
          <a:prstGeom prst="rect">
            <a:avLst/>
          </a:prstGeom>
          <a:noFill/>
          <a:ln w="9525">
            <a:noFill/>
          </a:ln>
        </p:spPr>
        <p:txBody>
          <a:bodyPr wrap="square" lIns="68580" tIns="34290" rIns="68580" bIns="34290" anchor="t" anchorCtr="0">
            <a:spAutoFit/>
          </a:bodyPr>
          <a:p>
            <a:r>
              <a:rPr lang="zh-CN" altLang="en-US" sz="6000" b="1" dirty="0">
                <a:solidFill>
                  <a:srgbClr val="436982"/>
                </a:solidFill>
                <a:latin typeface="微软雅黑" panose="020B0503020204020204" pitchFamily="34" charset="-122"/>
                <a:ea typeface="微软雅黑" panose="020B0503020204020204" pitchFamily="34" charset="-122"/>
                <a:sym typeface="微软雅黑" panose="020B0503020204020204" pitchFamily="34" charset="-122"/>
              </a:rPr>
              <a:t>系统申请流程及操作</a:t>
            </a:r>
            <a:endParaRPr lang="zh-CN" altLang="en-US" sz="6000" b="1" dirty="0">
              <a:solidFill>
                <a:srgbClr val="43698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椭圆 21"/>
          <p:cNvSpPr/>
          <p:nvPr/>
        </p:nvSpPr>
        <p:spPr>
          <a:xfrm>
            <a:off x="9871075" y="4279900"/>
            <a:ext cx="1169988" cy="1169988"/>
          </a:xfrm>
          <a:prstGeom prst="ellipse">
            <a:avLst/>
          </a:prstGeom>
          <a:pattFill prst="wdDn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9943"/>
                                        </p:tgtEl>
                                        <p:attrNameLst>
                                          <p:attrName>style.visibility</p:attrName>
                                        </p:attrNameLst>
                                      </p:cBhvr>
                                      <p:to>
                                        <p:strVal val="visible"/>
                                      </p:to>
                                    </p:set>
                                    <p:anim calcmode="lin" valueType="num">
                                      <p:cBhvr additive="base">
                                        <p:cTn id="15" dur="500" fill="hold"/>
                                        <p:tgtEl>
                                          <p:spTgt spid="39943"/>
                                        </p:tgtEl>
                                        <p:attrNameLst>
                                          <p:attrName>ppt_x</p:attrName>
                                        </p:attrNameLst>
                                      </p:cBhvr>
                                      <p:tavLst>
                                        <p:tav tm="0">
                                          <p:val>
                                            <p:strVal val="#ppt_x"/>
                                          </p:val>
                                        </p:tav>
                                        <p:tav tm="100000">
                                          <p:val>
                                            <p:strVal val="#ppt_x"/>
                                          </p:val>
                                        </p:tav>
                                      </p:tavLst>
                                    </p:anim>
                                    <p:anim calcmode="lin" valueType="num">
                                      <p:cBhvr additive="base">
                                        <p:cTn id="16" dur="500" fill="hold"/>
                                        <p:tgtEl>
                                          <p:spTgt spid="3994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9940"/>
                                        </p:tgtEl>
                                        <p:attrNameLst>
                                          <p:attrName>style.visibility</p:attrName>
                                        </p:attrNameLst>
                                      </p:cBhvr>
                                      <p:to>
                                        <p:strVal val="visible"/>
                                      </p:to>
                                    </p:set>
                                    <p:anim calcmode="lin" valueType="num">
                                      <p:cBhvr additive="base">
                                        <p:cTn id="19" dur="500" fill="hold"/>
                                        <p:tgtEl>
                                          <p:spTgt spid="39940"/>
                                        </p:tgtEl>
                                        <p:attrNameLst>
                                          <p:attrName>ppt_x</p:attrName>
                                        </p:attrNameLst>
                                      </p:cBhvr>
                                      <p:tavLst>
                                        <p:tav tm="0">
                                          <p:val>
                                            <p:strVal val="#ppt_x"/>
                                          </p:val>
                                        </p:tav>
                                        <p:tav tm="100000">
                                          <p:val>
                                            <p:strVal val="#ppt_x"/>
                                          </p:val>
                                        </p:tav>
                                      </p:tavLst>
                                    </p:anim>
                                    <p:anim calcmode="lin" valueType="num">
                                      <p:cBhvr additive="base">
                                        <p:cTn id="20" dur="500" fill="hold"/>
                                        <p:tgtEl>
                                          <p:spTgt spid="3994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9944"/>
                                        </p:tgtEl>
                                        <p:attrNameLst>
                                          <p:attrName>style.visibility</p:attrName>
                                        </p:attrNameLst>
                                      </p:cBhvr>
                                      <p:to>
                                        <p:strVal val="visible"/>
                                      </p:to>
                                    </p:set>
                                    <p:anim calcmode="lin" valueType="num">
                                      <p:cBhvr additive="base">
                                        <p:cTn id="33" dur="500" fill="hold"/>
                                        <p:tgtEl>
                                          <p:spTgt spid="39944"/>
                                        </p:tgtEl>
                                        <p:attrNameLst>
                                          <p:attrName>ppt_x</p:attrName>
                                        </p:attrNameLst>
                                      </p:cBhvr>
                                      <p:tavLst>
                                        <p:tav tm="0">
                                          <p:val>
                                            <p:strVal val="#ppt_x"/>
                                          </p:val>
                                        </p:tav>
                                        <p:tav tm="100000">
                                          <p:val>
                                            <p:strVal val="#ppt_x"/>
                                          </p:val>
                                        </p:tav>
                                      </p:tavLst>
                                    </p:anim>
                                    <p:anim calcmode="lin" valueType="num">
                                      <p:cBhvr additive="base">
                                        <p:cTn id="34" dur="500" fill="hold"/>
                                        <p:tgtEl>
                                          <p:spTgt spid="399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2" grpId="0" animBg="1"/>
      <p:bldP spid="13" grpId="0" animBg="1"/>
      <p:bldP spid="39943" grpId="0"/>
      <p:bldP spid="39944" grpId="0"/>
      <p:bldP spid="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4273" name="图片 5"/>
          <p:cNvPicPr>
            <a:picLocks noChangeAspect="1"/>
          </p:cNvPicPr>
          <p:nvPr/>
        </p:nvPicPr>
        <p:blipFill>
          <a:blip r:embed="rId1"/>
          <a:stretch>
            <a:fillRect/>
          </a:stretch>
        </p:blipFill>
        <p:spPr>
          <a:xfrm>
            <a:off x="-12700" y="-3175"/>
            <a:ext cx="12217400" cy="6864350"/>
          </a:xfrm>
          <a:prstGeom prst="rect">
            <a:avLst/>
          </a:prstGeom>
          <a:noFill/>
          <a:ln w="9525">
            <a:noFill/>
          </a:ln>
        </p:spPr>
      </p:pic>
      <p:sp>
        <p:nvSpPr>
          <p:cNvPr id="5" name="矩形 4"/>
          <p:cNvSpPr/>
          <p:nvPr/>
        </p:nvSpPr>
        <p:spPr>
          <a:xfrm>
            <a:off x="0" y="-1587"/>
            <a:ext cx="5665788" cy="6861175"/>
          </a:xfrm>
          <a:prstGeom prst="rect">
            <a:avLst/>
          </a:prstGeom>
          <a:solidFill>
            <a:srgbClr val="2EB0A2">
              <a:alpha val="9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78" name="矩形 77"/>
          <p:cNvSpPr/>
          <p:nvPr/>
        </p:nvSpPr>
        <p:spPr>
          <a:xfrm>
            <a:off x="-446553" y="4868573"/>
            <a:ext cx="5307882" cy="1107996"/>
          </a:xfrm>
          <a:prstGeom prst="rect">
            <a:avLst/>
          </a:prstGeom>
        </p:spPr>
        <p:txBody>
          <a:bodyPr>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en-US" altLang="zh-CN" sz="6600" b="0" i="0" u="none" strike="noStrike" kern="1200" cap="none" spc="600" normalizeH="0" baseline="0" noProof="1">
                <a:ln>
                  <a:noFill/>
                </a:ln>
                <a:solidFill>
                  <a:prstClr val="white">
                    <a:alpha val="12000"/>
                  </a:prstClr>
                </a:solidFill>
                <a:effectLst/>
                <a:uLnTx/>
                <a:uFillTx/>
                <a:latin typeface="+mn-lt"/>
                <a:ea typeface="+mn-ea"/>
                <a:cs typeface="+mn-ea"/>
                <a:sym typeface="+mn-lt"/>
              </a:rPr>
              <a:t>BUSINESS </a:t>
            </a:r>
            <a:endParaRPr kumimoji="0" lang="en-US" altLang="zh-CN" sz="6600" b="0" i="0" u="none" strike="noStrike" kern="1200" cap="none" spc="600" normalizeH="0" baseline="0" noProof="1">
              <a:ln>
                <a:noFill/>
              </a:ln>
              <a:solidFill>
                <a:prstClr val="white">
                  <a:alpha val="12000"/>
                </a:prst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9" name="矩形 18"/>
          <p:cNvSpPr/>
          <p:nvPr/>
        </p:nvSpPr>
        <p:spPr>
          <a:xfrm>
            <a:off x="1204913" y="1568450"/>
            <a:ext cx="2286000" cy="1200150"/>
          </a:xfrm>
          <a:prstGeom prst="rect">
            <a:avLst/>
          </a:prstGeom>
          <a:noFill/>
          <a:ln w="57150">
            <a:solidFill>
              <a:srgbClr val="2C6A80">
                <a:alpha val="8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grpSp>
        <p:nvGrpSpPr>
          <p:cNvPr id="54277" name="组合 1"/>
          <p:cNvGrpSpPr/>
          <p:nvPr/>
        </p:nvGrpSpPr>
        <p:grpSpPr>
          <a:xfrm>
            <a:off x="4686300" y="0"/>
            <a:ext cx="7518400" cy="6858000"/>
            <a:chOff x="4072232" y="617395"/>
            <a:chExt cx="7750672" cy="5654591"/>
          </a:xfrm>
        </p:grpSpPr>
        <p:sp>
          <p:nvSpPr>
            <p:cNvPr id="12" name="矩形 11"/>
            <p:cNvSpPr/>
            <p:nvPr/>
          </p:nvSpPr>
          <p:spPr>
            <a:xfrm>
              <a:off x="4072232" y="617395"/>
              <a:ext cx="7672118" cy="5628412"/>
            </a:xfrm>
            <a:prstGeom prst="rect">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14" name="矩形 13"/>
            <p:cNvSpPr/>
            <p:nvPr/>
          </p:nvSpPr>
          <p:spPr>
            <a:xfrm>
              <a:off x="4072232" y="617395"/>
              <a:ext cx="7750672" cy="5654591"/>
            </a:xfrm>
            <a:prstGeom prst="rect">
              <a:avLst/>
            </a:prstGeom>
            <a:solidFill>
              <a:schemeClr val="bg1">
                <a:alpha val="95000"/>
              </a:schemeClr>
            </a:solidFill>
            <a:ln w="12700" cap="flat" cmpd="sng" algn="ctr">
              <a:noFill/>
              <a:prstDash val="solid"/>
              <a:miter lim="800000"/>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grpSp>
      <p:grpSp>
        <p:nvGrpSpPr>
          <p:cNvPr id="54280" name="组合 33"/>
          <p:cNvGrpSpPr/>
          <p:nvPr/>
        </p:nvGrpSpPr>
        <p:grpSpPr>
          <a:xfrm rot="2837432">
            <a:off x="-955675" y="-1146175"/>
            <a:ext cx="4340225" cy="3213100"/>
            <a:chOff x="569602" y="-921225"/>
            <a:chExt cx="11136187" cy="8047838"/>
          </a:xfrm>
        </p:grpSpPr>
        <p:sp>
          <p:nvSpPr>
            <p:cNvPr id="35" name="椭圆 34"/>
            <p:cNvSpPr/>
            <p:nvPr/>
          </p:nvSpPr>
          <p:spPr>
            <a:xfrm>
              <a:off x="9807397" y="4628147"/>
              <a:ext cx="1894049" cy="1892673"/>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38" name="椭圆 37"/>
            <p:cNvSpPr/>
            <p:nvPr/>
          </p:nvSpPr>
          <p:spPr>
            <a:xfrm>
              <a:off x="2689688" y="-725860"/>
              <a:ext cx="3641462" cy="3642202"/>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41" name="椭圆 40"/>
            <p:cNvSpPr/>
            <p:nvPr/>
          </p:nvSpPr>
          <p:spPr>
            <a:xfrm>
              <a:off x="3113424" y="380580"/>
              <a:ext cx="5213725" cy="3642202"/>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44" name="椭圆 43"/>
            <p:cNvSpPr/>
            <p:nvPr/>
          </p:nvSpPr>
          <p:spPr>
            <a:xfrm>
              <a:off x="5155208" y="-922273"/>
              <a:ext cx="5633265" cy="5630304"/>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59" name="椭圆 58"/>
            <p:cNvSpPr/>
            <p:nvPr/>
          </p:nvSpPr>
          <p:spPr>
            <a:xfrm>
              <a:off x="3289176" y="810757"/>
              <a:ext cx="5633265" cy="563030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0" name="椭圆 59"/>
            <p:cNvSpPr/>
            <p:nvPr/>
          </p:nvSpPr>
          <p:spPr>
            <a:xfrm>
              <a:off x="4921446" y="3003727"/>
              <a:ext cx="4118024" cy="4119347"/>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1" name="椭圆 60"/>
            <p:cNvSpPr/>
            <p:nvPr/>
          </p:nvSpPr>
          <p:spPr>
            <a:xfrm>
              <a:off x="1164336" y="356885"/>
              <a:ext cx="924622" cy="922479"/>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4" name="椭圆 63"/>
            <p:cNvSpPr/>
            <p:nvPr/>
          </p:nvSpPr>
          <p:spPr>
            <a:xfrm>
              <a:off x="568402" y="4020252"/>
              <a:ext cx="2342103" cy="2338008"/>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grpSp>
      <p:sp>
        <p:nvSpPr>
          <p:cNvPr id="3" name="燕尾形箭头 2"/>
          <p:cNvSpPr/>
          <p:nvPr/>
        </p:nvSpPr>
        <p:spPr>
          <a:xfrm>
            <a:off x="341313" y="2355850"/>
            <a:ext cx="3362325" cy="2251075"/>
          </a:xfrm>
          <a:prstGeom prst="notchedRightArrow">
            <a:avLst/>
          </a:prstGeom>
          <a:solidFill>
            <a:srgbClr val="30748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4400" b="1" i="0" u="none" strike="noStrike" kern="1200" cap="none" spc="0" normalizeH="0" baseline="0" noProof="1">
                <a:ln>
                  <a:noFill/>
                </a:ln>
                <a:solidFill>
                  <a:schemeClr val="lt1"/>
                </a:solidFill>
                <a:effectLst/>
                <a:uLnTx/>
                <a:uFillTx/>
                <a:latin typeface="+mn-lt"/>
                <a:ea typeface="+mn-ea"/>
                <a:cs typeface="+mn-cs"/>
              </a:rPr>
              <a:t>流程图</a:t>
            </a:r>
            <a:endParaRPr kumimoji="0" lang="zh-CN" altLang="en-US" sz="4400" b="1" i="0" u="none" strike="noStrike" kern="1200" cap="none" spc="0" normalizeH="0" baseline="0" noProof="1">
              <a:ln>
                <a:noFill/>
              </a:ln>
              <a:solidFill>
                <a:schemeClr val="lt1"/>
              </a:solidFill>
              <a:effectLst/>
              <a:uLnTx/>
              <a:uFillTx/>
              <a:latin typeface="+mn-lt"/>
              <a:ea typeface="+mn-ea"/>
              <a:cs typeface="+mn-cs"/>
            </a:endParaRPr>
          </a:p>
        </p:txBody>
      </p:sp>
      <p:sp>
        <p:nvSpPr>
          <p:cNvPr id="54290" name="矩形 76"/>
          <p:cNvSpPr/>
          <p:nvPr/>
        </p:nvSpPr>
        <p:spPr>
          <a:xfrm>
            <a:off x="327025" y="381000"/>
            <a:ext cx="2646363" cy="585788"/>
          </a:xfrm>
          <a:prstGeom prst="rect">
            <a:avLst/>
          </a:prstGeom>
          <a:noFill/>
          <a:ln w="9525">
            <a:noFill/>
          </a:ln>
        </p:spPr>
        <p:txBody>
          <a:bodyPr wrap="none" anchor="t" anchorCtr="0">
            <a:spAutoFit/>
          </a:bodyPr>
          <a:p>
            <a:r>
              <a:rPr lang="zh-CN" altLang="en-US"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系统申请流程</a:t>
            </a:r>
            <a:endParaRPr lang="zh-CN" altLang="zh-CN"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40971" name="图片 1" descr="购机补贴流程5.13日"/>
          <p:cNvPicPr>
            <a:picLocks noChangeAspect="1"/>
          </p:cNvPicPr>
          <p:nvPr/>
        </p:nvPicPr>
        <p:blipFill>
          <a:blip r:embed="rId3"/>
          <a:stretch>
            <a:fillRect/>
          </a:stretch>
        </p:blipFill>
        <p:spPr>
          <a:xfrm>
            <a:off x="5767388" y="88900"/>
            <a:ext cx="5964237" cy="6569075"/>
          </a:xfrm>
          <a:prstGeom prst="rect">
            <a:avLst/>
          </a:prstGeom>
          <a:noFill/>
          <a:ln w="9525">
            <a:noFill/>
          </a:ln>
        </p:spPr>
      </p:pic>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71"/>
                                        </p:tgtEl>
                                        <p:attrNameLst>
                                          <p:attrName>style.visibility</p:attrName>
                                        </p:attrNameLst>
                                      </p:cBhvr>
                                      <p:to>
                                        <p:strVal val="visible"/>
                                      </p:to>
                                    </p:set>
                                    <p:anim calcmode="lin" valueType="num">
                                      <p:cBhvr additive="base">
                                        <p:cTn id="7" dur="500" fill="hold"/>
                                        <p:tgtEl>
                                          <p:spTgt spid="40971"/>
                                        </p:tgtEl>
                                        <p:attrNameLst>
                                          <p:attrName>ppt_x</p:attrName>
                                        </p:attrNameLst>
                                      </p:cBhvr>
                                      <p:tavLst>
                                        <p:tav tm="0">
                                          <p:val>
                                            <p:strVal val="#ppt_x"/>
                                          </p:val>
                                        </p:tav>
                                        <p:tav tm="100000">
                                          <p:val>
                                            <p:strVal val="#ppt_x"/>
                                          </p:val>
                                        </p:tav>
                                      </p:tavLst>
                                    </p:anim>
                                    <p:anim calcmode="lin" valueType="num">
                                      <p:cBhvr additive="base">
                                        <p:cTn id="8" dur="500" fill="hold"/>
                                        <p:tgtEl>
                                          <p:spTgt spid="409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6321" name="组合 46"/>
          <p:cNvGrpSpPr/>
          <p:nvPr/>
        </p:nvGrpSpPr>
        <p:grpSpPr>
          <a:xfrm rot="2837432">
            <a:off x="-1760537" y="-1560512"/>
            <a:ext cx="4754562" cy="3614737"/>
            <a:chOff x="569602" y="-1047467"/>
            <a:chExt cx="11136187" cy="8174080"/>
          </a:xfrm>
        </p:grpSpPr>
        <p:sp>
          <p:nvSpPr>
            <p:cNvPr id="48" name="椭圆 47"/>
            <p:cNvSpPr/>
            <p:nvPr/>
          </p:nvSpPr>
          <p:spPr>
            <a:xfrm>
              <a:off x="9807744" y="4625495"/>
              <a:ext cx="1892595" cy="1895439"/>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49" name="椭圆 48"/>
            <p:cNvSpPr/>
            <p:nvPr/>
          </p:nvSpPr>
          <p:spPr>
            <a:xfrm>
              <a:off x="2696087" y="-719797"/>
              <a:ext cx="3643894" cy="364010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50" name="椭圆 49"/>
            <p:cNvSpPr/>
            <p:nvPr/>
          </p:nvSpPr>
          <p:spPr>
            <a:xfrm>
              <a:off x="3111457" y="377876"/>
              <a:ext cx="5209282" cy="3643695"/>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51" name="椭圆 50"/>
            <p:cNvSpPr/>
            <p:nvPr/>
          </p:nvSpPr>
          <p:spPr>
            <a:xfrm>
              <a:off x="5156523" y="-1054000"/>
              <a:ext cx="6116537" cy="5758113"/>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52" name="椭圆 51"/>
            <p:cNvSpPr/>
            <p:nvPr/>
          </p:nvSpPr>
          <p:spPr>
            <a:xfrm>
              <a:off x="3111447" y="808776"/>
              <a:ext cx="5811640" cy="5951967"/>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53" name="椭圆 52"/>
            <p:cNvSpPr/>
            <p:nvPr/>
          </p:nvSpPr>
          <p:spPr>
            <a:xfrm>
              <a:off x="4921570" y="3011114"/>
              <a:ext cx="4116114" cy="4117554"/>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54" name="椭圆 53"/>
            <p:cNvSpPr/>
            <p:nvPr/>
          </p:nvSpPr>
          <p:spPr>
            <a:xfrm>
              <a:off x="1163298" y="351260"/>
              <a:ext cx="925848" cy="92618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55" name="椭圆 54"/>
            <p:cNvSpPr/>
            <p:nvPr/>
          </p:nvSpPr>
          <p:spPr>
            <a:xfrm>
              <a:off x="569684" y="4019413"/>
              <a:ext cx="2338786" cy="2340579"/>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grpSp>
      <p:cxnSp>
        <p:nvCxnSpPr>
          <p:cNvPr id="65" name="直接连接符 64"/>
          <p:cNvCxnSpPr/>
          <p:nvPr/>
        </p:nvCxnSpPr>
        <p:spPr>
          <a:xfrm>
            <a:off x="779463" y="4337050"/>
            <a:ext cx="0" cy="128270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7" name="矩形 66"/>
          <p:cNvSpPr/>
          <p:nvPr/>
        </p:nvSpPr>
        <p:spPr>
          <a:xfrm>
            <a:off x="779463" y="3532188"/>
            <a:ext cx="2430463" cy="482600"/>
          </a:xfrm>
          <a:prstGeom prst="rect">
            <a:avLst/>
          </a:prstGeom>
          <a:solidFill>
            <a:srgbClr val="2F72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70" name="矩形 69"/>
          <p:cNvSpPr/>
          <p:nvPr/>
        </p:nvSpPr>
        <p:spPr>
          <a:xfrm>
            <a:off x="3209925" y="3532188"/>
            <a:ext cx="1825625" cy="482600"/>
          </a:xfrm>
          <a:prstGeom prst="rect">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73" name="矩形 72"/>
          <p:cNvSpPr/>
          <p:nvPr/>
        </p:nvSpPr>
        <p:spPr>
          <a:xfrm>
            <a:off x="5035550" y="3532188"/>
            <a:ext cx="2289175" cy="482600"/>
          </a:xfrm>
          <a:prstGeom prst="rect">
            <a:avLst/>
          </a:prstGeom>
          <a:solidFill>
            <a:srgbClr val="2F72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56334" name="TextBox 119"/>
          <p:cNvSpPr txBox="1"/>
          <p:nvPr/>
        </p:nvSpPr>
        <p:spPr>
          <a:xfrm>
            <a:off x="857250" y="4152900"/>
            <a:ext cx="1112838" cy="369888"/>
          </a:xfrm>
          <a:prstGeom prst="rect">
            <a:avLst/>
          </a:prstGeom>
          <a:solidFill>
            <a:srgbClr val="2C6A80"/>
          </a:solidFill>
          <a:ln w="9525">
            <a:noFill/>
          </a:ln>
        </p:spPr>
        <p:txBody>
          <a:bodyPr anchor="t" anchorCtr="0">
            <a:spAutoFit/>
          </a:bodyPr>
          <a:p>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暂停计时</a:t>
            </a:r>
            <a:endParaRPr lang="id-ID" altLang="zh-CN"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335" name="Rectangle 120"/>
          <p:cNvSpPr/>
          <p:nvPr/>
        </p:nvSpPr>
        <p:spPr>
          <a:xfrm>
            <a:off x="779463" y="4549775"/>
            <a:ext cx="3859212" cy="1938338"/>
          </a:xfrm>
          <a:prstGeom prst="rect">
            <a:avLst/>
          </a:prstGeom>
          <a:noFill/>
          <a:ln w="9525">
            <a:noFill/>
          </a:ln>
        </p:spPr>
        <p:txBody>
          <a:bodyPr anchor="t" anchorCtr="0">
            <a:spAutoFit/>
          </a:bodyPr>
          <a:p>
            <a:pPr>
              <a:lnSpc>
                <a:spcPct val="150000"/>
              </a:lnSpc>
            </a:pPr>
            <a:r>
              <a:rPr lang="zh-CN" altLang="en-US" sz="1600" dirty="0">
                <a:latin typeface="微软雅黑" panose="020B0503020204020204" pitchFamily="34" charset="-122"/>
                <a:ea typeface="微软雅黑" panose="020B0503020204020204" pitchFamily="34" charset="-122"/>
              </a:rPr>
              <a:t>因产品封闭、生产企业违规、经销企业违规、购机者违规、申请冻结等情况，</a:t>
            </a:r>
            <a:r>
              <a:rPr lang="zh-CN" altLang="en-US" sz="1600" b="1" dirty="0">
                <a:solidFill>
                  <a:srgbClr val="0070C0"/>
                </a:solidFill>
                <a:latin typeface="微软雅黑" panose="020B0503020204020204" pitchFamily="34" charset="-122"/>
                <a:ea typeface="微软雅黑" panose="020B0503020204020204" pitchFamily="34" charset="-122"/>
              </a:rPr>
              <a:t>导致申请无法进行下一步流程环节的操作</a:t>
            </a:r>
            <a:r>
              <a:rPr lang="zh-CN" altLang="en-US" sz="1600" dirty="0">
                <a:latin typeface="微软雅黑" panose="020B0503020204020204" pitchFamily="34" charset="-122"/>
                <a:ea typeface="微软雅黑" panose="020B0503020204020204" pitchFamily="34" charset="-122"/>
              </a:rPr>
              <a:t>，此时申请的办理时限将暂停计时，</a:t>
            </a:r>
            <a:r>
              <a:rPr lang="zh-CN" altLang="en-US" sz="1600" b="1" dirty="0">
                <a:solidFill>
                  <a:srgbClr val="0070C0"/>
                </a:solidFill>
                <a:latin typeface="微软雅黑" panose="020B0503020204020204" pitchFamily="34" charset="-122"/>
                <a:ea typeface="微软雅黑" panose="020B0503020204020204" pitchFamily="34" charset="-122"/>
              </a:rPr>
              <a:t>待申请可进行下一步流程操作，将恢复计时</a:t>
            </a:r>
            <a:r>
              <a:rPr lang="zh-CN" altLang="en-US" sz="1600" dirty="0">
                <a:solidFill>
                  <a:srgbClr val="0070C0"/>
                </a:solidFill>
                <a:latin typeface="微软雅黑" panose="020B0503020204020204" pitchFamily="34" charset="-122"/>
                <a:ea typeface="微软雅黑" panose="020B0503020204020204" pitchFamily="34" charset="-122"/>
              </a:rPr>
              <a:t>。</a:t>
            </a:r>
            <a:endParaRPr lang="en-US" altLang="zh-CN" sz="1600" dirty="0">
              <a:solidFill>
                <a:srgbClr val="0070C0"/>
              </a:solidFill>
              <a:latin typeface="微软雅黑" panose="020B0503020204020204" pitchFamily="34" charset="-122"/>
              <a:ea typeface="微软雅黑" panose="020B0503020204020204" pitchFamily="34" charset="-122"/>
            </a:endParaRPr>
          </a:p>
        </p:txBody>
      </p:sp>
      <p:cxnSp>
        <p:nvCxnSpPr>
          <p:cNvPr id="80" name="直接连接符 79"/>
          <p:cNvCxnSpPr/>
          <p:nvPr/>
        </p:nvCxnSpPr>
        <p:spPr>
          <a:xfrm>
            <a:off x="2481263" y="2038350"/>
            <a:ext cx="0" cy="739775"/>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6337" name="TextBox 119"/>
          <p:cNvSpPr txBox="1"/>
          <p:nvPr/>
        </p:nvSpPr>
        <p:spPr>
          <a:xfrm>
            <a:off x="2608263" y="1500188"/>
            <a:ext cx="2286000" cy="400050"/>
          </a:xfrm>
          <a:prstGeom prst="rect">
            <a:avLst/>
          </a:prstGeom>
          <a:solidFill>
            <a:srgbClr val="30748D"/>
          </a:solidFill>
          <a:ln w="9525">
            <a:noFill/>
          </a:ln>
        </p:spPr>
        <p:txBody>
          <a:bodyPr anchor="t" anchorCtr="0">
            <a:spAutoFit/>
          </a:bodyPr>
          <a:p>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农机部门办理时限</a:t>
            </a:r>
            <a:endParaRPr lang="id-ID" altLang="zh-CN"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338" name="Rectangle 120"/>
          <p:cNvSpPr/>
          <p:nvPr/>
        </p:nvSpPr>
        <p:spPr>
          <a:xfrm>
            <a:off x="2586038" y="1909763"/>
            <a:ext cx="3694112" cy="1570037"/>
          </a:xfrm>
          <a:prstGeom prst="rect">
            <a:avLst/>
          </a:prstGeom>
          <a:noFill/>
          <a:ln w="9525">
            <a:noFill/>
          </a:ln>
        </p:spPr>
        <p:txBody>
          <a:bodyPr anchor="t" anchorCtr="0">
            <a:spAutoFit/>
          </a:bodyPr>
          <a:p>
            <a:pPr>
              <a:lnSpc>
                <a:spcPct val="150000"/>
              </a:lnSpc>
            </a:pPr>
            <a:r>
              <a:rPr lang="en-US" altLang="zh-CN" sz="1600" b="1" dirty="0">
                <a:latin typeface="微软雅黑" panose="020B0503020204020204" pitchFamily="34" charset="-122"/>
                <a:ea typeface="微软雅黑" panose="020B0503020204020204" pitchFamily="34" charset="-122"/>
              </a:rPr>
              <a:t>A </a:t>
            </a:r>
            <a:r>
              <a:rPr lang="zh-CN" altLang="en-US" sz="1600" b="1"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申请</a:t>
            </a:r>
            <a:r>
              <a:rPr lang="zh-CN" altLang="en-US" sz="1600" b="1" dirty="0">
                <a:solidFill>
                  <a:srgbClr val="0070C0"/>
                </a:solidFill>
                <a:latin typeface="微软雅黑" panose="020B0503020204020204" pitchFamily="34" charset="-122"/>
                <a:ea typeface="微软雅黑" panose="020B0503020204020204" pitchFamily="34" charset="-122"/>
              </a:rPr>
              <a:t>保存成功</a:t>
            </a:r>
            <a:r>
              <a:rPr lang="zh-CN" altLang="zh-CN" sz="1600" dirty="0">
                <a:latin typeface="微软雅黑" panose="020B0503020204020204" pitchFamily="34" charset="-122"/>
                <a:ea typeface="微软雅黑" panose="020B0503020204020204" pitchFamily="34" charset="-122"/>
              </a:rPr>
              <a:t>至</a:t>
            </a:r>
            <a:r>
              <a:rPr lang="zh-CN" altLang="zh-CN" sz="1600" b="1" dirty="0">
                <a:solidFill>
                  <a:srgbClr val="0070C0"/>
                </a:solidFill>
                <a:latin typeface="微软雅黑" panose="020B0503020204020204" pitchFamily="34" charset="-122"/>
                <a:ea typeface="微软雅黑" panose="020B0503020204020204" pitchFamily="34" charset="-122"/>
              </a:rPr>
              <a:t>申请结算资料提交</a:t>
            </a:r>
            <a:r>
              <a:rPr lang="zh-CN" altLang="en-US" sz="1600" dirty="0">
                <a:latin typeface="微软雅黑" panose="020B0503020204020204" pitchFamily="34" charset="-122"/>
                <a:ea typeface="微软雅黑" panose="020B0503020204020204" pitchFamily="34" charset="-122"/>
              </a:rPr>
              <a:t>期间所用</a:t>
            </a:r>
            <a:r>
              <a:rPr lang="zh-CN" altLang="zh-CN" sz="1600" dirty="0">
                <a:latin typeface="微软雅黑" panose="020B0503020204020204" pitchFamily="34" charset="-122"/>
                <a:ea typeface="微软雅黑" panose="020B0503020204020204" pitchFamily="34" charset="-122"/>
              </a:rPr>
              <a:t>时长</a:t>
            </a:r>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en-US" altLang="zh-CN" sz="1600" b="1" dirty="0">
                <a:latin typeface="微软雅黑" panose="020B0503020204020204" pitchFamily="34" charset="-122"/>
                <a:ea typeface="微软雅黑" panose="020B0503020204020204" pitchFamily="34" charset="-122"/>
              </a:rPr>
              <a:t>B</a:t>
            </a:r>
            <a:r>
              <a:rPr lang="zh-CN" altLang="en-US" sz="1600" b="1" dirty="0">
                <a:latin typeface="微软雅黑" panose="020B0503020204020204" pitchFamily="34" charset="-122"/>
                <a:ea typeface="微软雅黑" panose="020B0503020204020204" pitchFamily="34" charset="-122"/>
              </a:rPr>
              <a:t> 、</a:t>
            </a:r>
            <a:r>
              <a:rPr lang="zh-CN" altLang="zh-CN" sz="1600" dirty="0">
                <a:latin typeface="微软雅黑" panose="020B0503020204020204" pitchFamily="34" charset="-122"/>
                <a:ea typeface="微软雅黑" panose="020B0503020204020204" pitchFamily="34" charset="-122"/>
              </a:rPr>
              <a:t>对于</a:t>
            </a:r>
            <a:r>
              <a:rPr lang="zh-CN" altLang="zh-CN" sz="1600" b="1" dirty="0">
                <a:solidFill>
                  <a:srgbClr val="0070C0"/>
                </a:solidFill>
                <a:latin typeface="微软雅黑" panose="020B0503020204020204" pitchFamily="34" charset="-122"/>
                <a:ea typeface="微软雅黑" panose="020B0503020204020204" pitchFamily="34" charset="-122"/>
              </a:rPr>
              <a:t>资金超录申请</a:t>
            </a:r>
            <a:r>
              <a:rPr lang="zh-CN" altLang="en-US" sz="1600" dirty="0">
                <a:latin typeface="微软雅黑" panose="020B0503020204020204" pitchFamily="34" charset="-122"/>
                <a:ea typeface="微软雅黑" panose="020B0503020204020204" pitchFamily="34" charset="-122"/>
              </a:rPr>
              <a:t>，以申请</a:t>
            </a:r>
            <a:r>
              <a:rPr lang="zh-CN" altLang="en-US" sz="1600" b="1" dirty="0">
                <a:solidFill>
                  <a:srgbClr val="0070C0"/>
                </a:solidFill>
                <a:latin typeface="微软雅黑" panose="020B0503020204020204" pitchFamily="34" charset="-122"/>
                <a:ea typeface="微软雅黑" panose="020B0503020204020204" pitchFamily="34" charset="-122"/>
              </a:rPr>
              <a:t>保存成功</a:t>
            </a:r>
            <a:r>
              <a:rPr lang="zh-CN" altLang="zh-CN" sz="1600" dirty="0">
                <a:latin typeface="微软雅黑" panose="020B0503020204020204" pitchFamily="34" charset="-122"/>
                <a:ea typeface="微软雅黑" panose="020B0503020204020204" pitchFamily="34" charset="-122"/>
              </a:rPr>
              <a:t>至</a:t>
            </a:r>
            <a:r>
              <a:rPr lang="zh-CN" altLang="zh-CN" sz="1600" b="1" dirty="0">
                <a:solidFill>
                  <a:srgbClr val="0070C0"/>
                </a:solidFill>
                <a:latin typeface="微软雅黑" panose="020B0503020204020204" pitchFamily="34" charset="-122"/>
                <a:ea typeface="微软雅黑" panose="020B0503020204020204" pitchFamily="34" charset="-122"/>
              </a:rPr>
              <a:t>生成申请结算资料</a:t>
            </a:r>
            <a:r>
              <a:rPr lang="zh-CN" altLang="en-US" sz="1600" dirty="0">
                <a:latin typeface="微软雅黑" panose="020B0503020204020204" pitchFamily="34" charset="-122"/>
                <a:ea typeface="微软雅黑" panose="020B0503020204020204" pitchFamily="34" charset="-122"/>
              </a:rPr>
              <a:t>期间为所用</a:t>
            </a:r>
            <a:r>
              <a:rPr lang="zh-CN" altLang="zh-CN" sz="1600" dirty="0">
                <a:latin typeface="微软雅黑" panose="020B0503020204020204" pitchFamily="34" charset="-122"/>
                <a:ea typeface="微软雅黑" panose="020B0503020204020204" pitchFamily="34" charset="-122"/>
              </a:rPr>
              <a:t>时长。</a:t>
            </a:r>
            <a:endParaRPr lang="zh-CN" altLang="en-US" sz="1600" dirty="0">
              <a:latin typeface="微软雅黑" panose="020B0503020204020204" pitchFamily="34" charset="-122"/>
              <a:ea typeface="微软雅黑" panose="020B0503020204020204" pitchFamily="34" charset="-122"/>
            </a:endParaRPr>
          </a:p>
        </p:txBody>
      </p:sp>
      <p:cxnSp>
        <p:nvCxnSpPr>
          <p:cNvPr id="83" name="直接连接符 82"/>
          <p:cNvCxnSpPr/>
          <p:nvPr/>
        </p:nvCxnSpPr>
        <p:spPr>
          <a:xfrm>
            <a:off x="4638675" y="4175125"/>
            <a:ext cx="0" cy="128270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6340" name="TextBox 119"/>
          <p:cNvSpPr txBox="1"/>
          <p:nvPr/>
        </p:nvSpPr>
        <p:spPr>
          <a:xfrm>
            <a:off x="4854575" y="4257675"/>
            <a:ext cx="1155700" cy="369888"/>
          </a:xfrm>
          <a:prstGeom prst="rect">
            <a:avLst/>
          </a:prstGeom>
          <a:solidFill>
            <a:srgbClr val="2EB0A2"/>
          </a:solidFill>
          <a:ln w="9525">
            <a:noFill/>
          </a:ln>
        </p:spPr>
        <p:txBody>
          <a:bodyPr anchor="t" anchorCtr="0">
            <a:spAutoFit/>
          </a:bodyPr>
          <a:p>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重新计时</a:t>
            </a:r>
            <a:endParaRPr lang="id-ID" altLang="zh-CN"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341" name="Rectangle 120"/>
          <p:cNvSpPr/>
          <p:nvPr/>
        </p:nvSpPr>
        <p:spPr>
          <a:xfrm>
            <a:off x="4752975" y="4700588"/>
            <a:ext cx="3133725" cy="1939925"/>
          </a:xfrm>
          <a:prstGeom prst="rect">
            <a:avLst/>
          </a:prstGeom>
          <a:noFill/>
          <a:ln w="9525">
            <a:noFill/>
          </a:ln>
        </p:spPr>
        <p:txBody>
          <a:bodyPr anchor="t" anchorCtr="0">
            <a:spAutoFit/>
          </a:bodyPr>
          <a:p>
            <a:pPr>
              <a:lnSpc>
                <a:spcPct val="150000"/>
              </a:lnSpc>
            </a:pPr>
            <a:r>
              <a:rPr lang="zh-CN" altLang="zh-CN" sz="1600" b="1" dirty="0">
                <a:solidFill>
                  <a:srgbClr val="0070C0"/>
                </a:solidFill>
                <a:latin typeface="微软雅黑" panose="020B0503020204020204" pitchFamily="34" charset="-122"/>
                <a:ea typeface="微软雅黑" panose="020B0503020204020204" pitchFamily="34" charset="-122"/>
              </a:rPr>
              <a:t>对</a:t>
            </a:r>
            <a:r>
              <a:rPr lang="zh-CN" altLang="en-US" sz="1600" b="1" dirty="0">
                <a:solidFill>
                  <a:srgbClr val="0070C0"/>
                </a:solidFill>
                <a:latin typeface="微软雅黑" panose="020B0503020204020204" pitchFamily="34" charset="-122"/>
                <a:ea typeface="微软雅黑" panose="020B0503020204020204" pitchFamily="34" charset="-122"/>
              </a:rPr>
              <a:t>于</a:t>
            </a:r>
            <a:r>
              <a:rPr lang="zh-CN" altLang="zh-CN" sz="1600" b="1" dirty="0">
                <a:solidFill>
                  <a:srgbClr val="0070C0"/>
                </a:solidFill>
                <a:latin typeface="微软雅黑" panose="020B0503020204020204" pitchFamily="34" charset="-122"/>
                <a:ea typeface="微软雅黑" panose="020B0503020204020204" pitchFamily="34" charset="-122"/>
              </a:rPr>
              <a:t>购机者</a:t>
            </a:r>
            <a:r>
              <a:rPr lang="en-US" altLang="zh-CN" sz="1600" b="1" dirty="0">
                <a:solidFill>
                  <a:srgbClr val="0070C0"/>
                </a:solidFill>
                <a:latin typeface="微软雅黑" panose="020B0503020204020204" pitchFamily="34" charset="-122"/>
                <a:ea typeface="微软雅黑" panose="020B0503020204020204" pitchFamily="34" charset="-122"/>
              </a:rPr>
              <a:t>APP</a:t>
            </a:r>
            <a:r>
              <a:rPr lang="zh-CN" altLang="en-US" sz="1600" b="1" dirty="0">
                <a:solidFill>
                  <a:srgbClr val="0070C0"/>
                </a:solidFill>
                <a:latin typeface="微软雅黑" panose="020B0503020204020204" pitchFamily="34" charset="-122"/>
                <a:ea typeface="微软雅黑" panose="020B0503020204020204" pitchFamily="34" charset="-122"/>
              </a:rPr>
              <a:t>录入的申请</a:t>
            </a:r>
            <a:r>
              <a:rPr lang="zh-CN"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因</a:t>
            </a:r>
            <a:r>
              <a:rPr lang="zh-CN" altLang="zh-CN" sz="1600" dirty="0">
                <a:latin typeface="微软雅黑" panose="020B0503020204020204" pitchFamily="34" charset="-122"/>
                <a:ea typeface="微软雅黑" panose="020B0503020204020204" pitchFamily="34" charset="-122"/>
              </a:rPr>
              <a:t>购机者自行修改资料</a:t>
            </a:r>
            <a:r>
              <a:rPr lang="zh-CN" altLang="en-US" sz="1600" dirty="0">
                <a:latin typeface="微软雅黑" panose="020B0503020204020204" pitchFamily="34" charset="-122"/>
                <a:ea typeface="微软雅黑" panose="020B0503020204020204" pitchFamily="34" charset="-122"/>
              </a:rPr>
              <a:t>或</a:t>
            </a:r>
            <a:r>
              <a:rPr lang="zh-CN" altLang="zh-CN" sz="1600" dirty="0">
                <a:latin typeface="微软雅黑" panose="020B0503020204020204" pitchFamily="34" charset="-122"/>
                <a:ea typeface="微软雅黑" panose="020B0503020204020204" pitchFamily="34" charset="-122"/>
              </a:rPr>
              <a:t>区县农机主管部门</a:t>
            </a:r>
            <a:r>
              <a:rPr lang="zh-CN" altLang="en-US" sz="1600" dirty="0">
                <a:latin typeface="微软雅黑" panose="020B0503020204020204" pitchFamily="34" charset="-122"/>
                <a:ea typeface="微软雅黑" panose="020B0503020204020204" pitchFamily="34" charset="-122"/>
              </a:rPr>
              <a:t>发现资料有误退回重新修改的申请，</a:t>
            </a:r>
            <a:r>
              <a:rPr lang="zh-CN" altLang="en-US" sz="1600" b="1" dirty="0">
                <a:solidFill>
                  <a:srgbClr val="0070C0"/>
                </a:solidFill>
                <a:latin typeface="微软雅黑" panose="020B0503020204020204" pitchFamily="34" charset="-122"/>
                <a:ea typeface="微软雅黑" panose="020B0503020204020204" pitchFamily="34" charset="-122"/>
              </a:rPr>
              <a:t>待</a:t>
            </a:r>
            <a:r>
              <a:rPr lang="zh-CN" altLang="zh-CN" sz="1600" b="1" dirty="0">
                <a:solidFill>
                  <a:srgbClr val="0070C0"/>
                </a:solidFill>
                <a:latin typeface="微软雅黑" panose="020B0503020204020204" pitchFamily="34" charset="-122"/>
                <a:ea typeface="微软雅黑" panose="020B0503020204020204" pitchFamily="34" charset="-122"/>
              </a:rPr>
              <a:t>购机者修改保存后，办理时限重新计时。</a:t>
            </a:r>
            <a:endParaRPr lang="en-US" altLang="zh-CN" sz="1600" b="1" dirty="0">
              <a:solidFill>
                <a:srgbClr val="0070C0"/>
              </a:solidFill>
              <a:latin typeface="微软雅黑" panose="020B0503020204020204" pitchFamily="34" charset="-122"/>
              <a:ea typeface="微软雅黑" panose="020B0503020204020204" pitchFamily="34" charset="-122"/>
            </a:endParaRPr>
          </a:p>
        </p:txBody>
      </p:sp>
      <p:cxnSp>
        <p:nvCxnSpPr>
          <p:cNvPr id="137" name="直接连接符 136"/>
          <p:cNvCxnSpPr/>
          <p:nvPr/>
        </p:nvCxnSpPr>
        <p:spPr>
          <a:xfrm>
            <a:off x="6638925" y="2087563"/>
            <a:ext cx="0" cy="128270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6343" name="TextBox 119"/>
          <p:cNvSpPr txBox="1"/>
          <p:nvPr/>
        </p:nvSpPr>
        <p:spPr>
          <a:xfrm>
            <a:off x="6764338" y="1492250"/>
            <a:ext cx="2244725" cy="400050"/>
          </a:xfrm>
          <a:prstGeom prst="rect">
            <a:avLst/>
          </a:prstGeom>
          <a:solidFill>
            <a:srgbClr val="2EB0A2"/>
          </a:solidFill>
          <a:ln w="9525">
            <a:noFill/>
          </a:ln>
        </p:spPr>
        <p:txBody>
          <a:bodyPr anchor="t" anchorCtr="0">
            <a:spAutoFit/>
          </a:bodyPr>
          <a:p>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财政部门办理时限</a:t>
            </a:r>
            <a:endParaRPr lang="id-ID" altLang="zh-CN" dirty="0">
              <a:solidFill>
                <a:srgbClr val="2EB0A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344" name="Rectangle 120"/>
          <p:cNvSpPr/>
          <p:nvPr/>
        </p:nvSpPr>
        <p:spPr>
          <a:xfrm>
            <a:off x="6780213" y="2006600"/>
            <a:ext cx="2773362" cy="1200150"/>
          </a:xfrm>
          <a:prstGeom prst="rect">
            <a:avLst/>
          </a:prstGeom>
          <a:noFill/>
          <a:ln w="9525">
            <a:noFill/>
          </a:ln>
        </p:spPr>
        <p:txBody>
          <a:bodyPr anchor="t" anchorCtr="0">
            <a:spAutoFit/>
          </a:bodyPr>
          <a:p>
            <a:pPr>
              <a:lnSpc>
                <a:spcPct val="150000"/>
              </a:lnSpc>
            </a:pPr>
            <a:r>
              <a:rPr lang="zh-CN" altLang="en-US" sz="1600" dirty="0">
                <a:latin typeface="微软雅黑" panose="020B0503020204020204" pitchFamily="34" charset="-122"/>
                <a:ea typeface="微软雅黑" panose="020B0503020204020204" pitchFamily="34" charset="-122"/>
              </a:rPr>
              <a:t>农机部门</a:t>
            </a:r>
            <a:r>
              <a:rPr lang="zh-CN" altLang="zh-CN" sz="1600" dirty="0">
                <a:latin typeface="微软雅黑" panose="020B0503020204020204" pitchFamily="34" charset="-122"/>
                <a:ea typeface="微软雅黑" panose="020B0503020204020204" pitchFamily="34" charset="-122"/>
              </a:rPr>
              <a:t>点击</a:t>
            </a:r>
            <a:r>
              <a:rPr lang="zh-CN" altLang="en-US" sz="1600" b="1" dirty="0">
                <a:solidFill>
                  <a:srgbClr val="0070C0"/>
                </a:solidFill>
                <a:latin typeface="微软雅黑" panose="020B0503020204020204" pitchFamily="34" charset="-122"/>
                <a:ea typeface="微软雅黑" panose="020B0503020204020204" pitchFamily="34" charset="-122"/>
              </a:rPr>
              <a:t>“</a:t>
            </a:r>
            <a:r>
              <a:rPr lang="zh-CN" altLang="zh-CN" sz="1600" b="1" dirty="0">
                <a:solidFill>
                  <a:srgbClr val="0070C0"/>
                </a:solidFill>
                <a:latin typeface="微软雅黑" panose="020B0503020204020204" pitchFamily="34" charset="-122"/>
                <a:ea typeface="微软雅黑" panose="020B0503020204020204" pitchFamily="34" charset="-122"/>
              </a:rPr>
              <a:t>申请结算资料提交</a:t>
            </a:r>
            <a:r>
              <a:rPr lang="zh-CN" altLang="en-US" sz="1600" b="1" dirty="0">
                <a:solidFill>
                  <a:srgbClr val="0070C0"/>
                </a:solidFill>
                <a:latin typeface="微软雅黑" panose="020B0503020204020204" pitchFamily="34" charset="-122"/>
                <a:ea typeface="微软雅黑" panose="020B0503020204020204" pitchFamily="34" charset="-122"/>
              </a:rPr>
              <a:t>”</a:t>
            </a:r>
            <a:r>
              <a:rPr lang="zh-CN" altLang="zh-CN" sz="1600" dirty="0">
                <a:latin typeface="微软雅黑" panose="020B0503020204020204" pitchFamily="34" charset="-122"/>
                <a:ea typeface="微软雅黑" panose="020B0503020204020204" pitchFamily="34" charset="-122"/>
              </a:rPr>
              <a:t>至</a:t>
            </a:r>
            <a:r>
              <a:rPr lang="zh-CN" altLang="en-US" sz="1600" dirty="0">
                <a:latin typeface="微软雅黑" panose="020B0503020204020204" pitchFamily="34" charset="-122"/>
                <a:ea typeface="微软雅黑" panose="020B0503020204020204" pitchFamily="34" charset="-122"/>
              </a:rPr>
              <a:t>申请变为</a:t>
            </a:r>
            <a:r>
              <a:rPr lang="zh-CN" altLang="en-US" sz="1600" b="1" dirty="0">
                <a:solidFill>
                  <a:srgbClr val="0070C0"/>
                </a:solidFill>
                <a:latin typeface="微软雅黑" panose="020B0503020204020204" pitchFamily="34" charset="-122"/>
                <a:ea typeface="微软雅黑" panose="020B0503020204020204" pitchFamily="34" charset="-122"/>
              </a:rPr>
              <a:t>“已结算”状态</a:t>
            </a:r>
            <a:r>
              <a:rPr lang="zh-CN" altLang="en-US" sz="1600" dirty="0">
                <a:latin typeface="微软雅黑" panose="020B0503020204020204" pitchFamily="34" charset="-122"/>
                <a:ea typeface="微软雅黑" panose="020B0503020204020204" pitchFamily="34" charset="-122"/>
              </a:rPr>
              <a:t>期间</a:t>
            </a:r>
            <a:r>
              <a:rPr lang="zh-CN" altLang="zh-CN" sz="1600" dirty="0">
                <a:latin typeface="微软雅黑" panose="020B0503020204020204" pitchFamily="34" charset="-122"/>
                <a:ea typeface="微软雅黑" panose="020B0503020204020204" pitchFamily="34" charset="-122"/>
              </a:rPr>
              <a:t>所用时长。</a:t>
            </a:r>
            <a:endParaRPr lang="zh-CN" altLang="zh-CN" sz="1600" dirty="0">
              <a:latin typeface="微软雅黑" panose="020B0503020204020204" pitchFamily="34" charset="-122"/>
              <a:ea typeface="微软雅黑" panose="020B0503020204020204" pitchFamily="34" charset="-122"/>
            </a:endParaRPr>
          </a:p>
        </p:txBody>
      </p:sp>
      <p:sp>
        <p:nvSpPr>
          <p:cNvPr id="56345" name="矩形 55"/>
          <p:cNvSpPr/>
          <p:nvPr/>
        </p:nvSpPr>
        <p:spPr>
          <a:xfrm>
            <a:off x="165100" y="509588"/>
            <a:ext cx="2646363" cy="584200"/>
          </a:xfrm>
          <a:prstGeom prst="rect">
            <a:avLst/>
          </a:prstGeom>
          <a:noFill/>
          <a:ln w="9525">
            <a:noFill/>
          </a:ln>
        </p:spPr>
        <p:txBody>
          <a:bodyPr wrap="none" anchor="t" anchorCtr="0">
            <a:spAutoFit/>
          </a:bodyPr>
          <a:p>
            <a:r>
              <a:rPr lang="zh-CN" altLang="en-US"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申请办理时限</a:t>
            </a:r>
            <a:endParaRPr lang="zh-CN" altLang="zh-CN"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矩形 36"/>
          <p:cNvSpPr/>
          <p:nvPr/>
        </p:nvSpPr>
        <p:spPr>
          <a:xfrm>
            <a:off x="7324725" y="3532188"/>
            <a:ext cx="1684338" cy="482600"/>
          </a:xfrm>
          <a:prstGeom prst="rect">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57" name="矩形 56"/>
          <p:cNvSpPr/>
          <p:nvPr/>
        </p:nvSpPr>
        <p:spPr>
          <a:xfrm>
            <a:off x="9009063" y="3532188"/>
            <a:ext cx="2430463" cy="482600"/>
          </a:xfrm>
          <a:prstGeom prst="rect">
            <a:avLst/>
          </a:prstGeom>
          <a:solidFill>
            <a:srgbClr val="2F72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cxnSp>
        <p:nvCxnSpPr>
          <p:cNvPr id="58" name="直接连接符 57"/>
          <p:cNvCxnSpPr/>
          <p:nvPr/>
        </p:nvCxnSpPr>
        <p:spPr>
          <a:xfrm>
            <a:off x="7848600" y="4181475"/>
            <a:ext cx="0" cy="202565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6349" name="TextBox 119"/>
          <p:cNvSpPr txBox="1"/>
          <p:nvPr/>
        </p:nvSpPr>
        <p:spPr>
          <a:xfrm>
            <a:off x="7956550" y="4257675"/>
            <a:ext cx="1112838" cy="369888"/>
          </a:xfrm>
          <a:prstGeom prst="rect">
            <a:avLst/>
          </a:prstGeom>
          <a:solidFill>
            <a:srgbClr val="2C6A80"/>
          </a:solidFill>
          <a:ln w="9525">
            <a:noFill/>
          </a:ln>
        </p:spPr>
        <p:txBody>
          <a:bodyPr anchor="t" anchorCtr="0">
            <a:spAutoFit/>
          </a:bodyPr>
          <a:p>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累计计时</a:t>
            </a:r>
            <a:endParaRPr lang="id-ID" altLang="zh-CN"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350" name="Rectangle 120"/>
          <p:cNvSpPr/>
          <p:nvPr/>
        </p:nvSpPr>
        <p:spPr>
          <a:xfrm>
            <a:off x="7986713" y="4756150"/>
            <a:ext cx="3133725" cy="1570038"/>
          </a:xfrm>
          <a:prstGeom prst="rect">
            <a:avLst/>
          </a:prstGeom>
          <a:noFill/>
          <a:ln w="9525">
            <a:noFill/>
          </a:ln>
        </p:spPr>
        <p:txBody>
          <a:bodyPr anchor="t" anchorCtr="0">
            <a:spAutoFit/>
          </a:bodyPr>
          <a:p>
            <a:pPr>
              <a:lnSpc>
                <a:spcPct val="150000"/>
              </a:lnSpc>
            </a:pPr>
            <a:r>
              <a:rPr lang="zh-CN" altLang="en-US" sz="1600" b="1" dirty="0">
                <a:solidFill>
                  <a:srgbClr val="0070C0"/>
                </a:solidFill>
                <a:latin typeface="微软雅黑" panose="020B0503020204020204" pitchFamily="34" charset="-122"/>
                <a:ea typeface="微软雅黑" panose="020B0503020204020204" pitchFamily="34" charset="-122"/>
              </a:rPr>
              <a:t>由</a:t>
            </a:r>
            <a:r>
              <a:rPr lang="zh-CN" altLang="zh-CN" sz="1600" b="1" dirty="0">
                <a:solidFill>
                  <a:srgbClr val="0070C0"/>
                </a:solidFill>
                <a:latin typeface="微软雅黑" panose="020B0503020204020204" pitchFamily="34" charset="-122"/>
                <a:ea typeface="微软雅黑" panose="020B0503020204020204" pitchFamily="34" charset="-122"/>
              </a:rPr>
              <a:t>农机主管部门</a:t>
            </a:r>
            <a:r>
              <a:rPr lang="zh-CN" altLang="en-US" sz="1600" b="1" dirty="0">
                <a:solidFill>
                  <a:srgbClr val="0070C0"/>
                </a:solidFill>
                <a:latin typeface="微软雅黑" panose="020B0503020204020204" pitchFamily="34" charset="-122"/>
                <a:ea typeface="微软雅黑" panose="020B0503020204020204" pitchFamily="34" charset="-122"/>
              </a:rPr>
              <a:t>录入的申请</a:t>
            </a:r>
            <a:r>
              <a:rPr lang="zh-CN" altLang="en-US" sz="1600" dirty="0">
                <a:latin typeface="微软雅黑" panose="020B0503020204020204" pitchFamily="34" charset="-122"/>
                <a:ea typeface="微软雅黑" panose="020B0503020204020204" pitchFamily="34" charset="-122"/>
              </a:rPr>
              <a:t>，后期发现申请资料信息有误，再</a:t>
            </a:r>
            <a:r>
              <a:rPr lang="zh-CN" altLang="zh-CN" sz="1600" dirty="0">
                <a:latin typeface="微软雅黑" panose="020B0503020204020204" pitchFamily="34" charset="-122"/>
                <a:ea typeface="微软雅黑" panose="020B0503020204020204" pitchFamily="34" charset="-122"/>
              </a:rPr>
              <a:t>退回</a:t>
            </a:r>
            <a:r>
              <a:rPr lang="zh-CN" altLang="en-US" sz="1600" dirty="0">
                <a:latin typeface="微软雅黑" panose="020B0503020204020204" pitchFamily="34" charset="-122"/>
                <a:ea typeface="微软雅黑" panose="020B0503020204020204" pitchFamily="34" charset="-122"/>
              </a:rPr>
              <a:t>重新修改后</a:t>
            </a:r>
            <a:r>
              <a:rPr lang="zh-CN" altLang="zh-CN" sz="1600" dirty="0">
                <a:latin typeface="微软雅黑" panose="020B0503020204020204" pitchFamily="34" charset="-122"/>
                <a:ea typeface="微软雅黑" panose="020B0503020204020204" pitchFamily="34" charset="-122"/>
              </a:rPr>
              <a:t>，</a:t>
            </a:r>
            <a:r>
              <a:rPr lang="zh-CN" altLang="zh-CN" sz="1600" b="1" dirty="0">
                <a:solidFill>
                  <a:srgbClr val="0070C0"/>
                </a:solidFill>
                <a:latin typeface="微软雅黑" panose="020B0503020204020204" pitchFamily="34" charset="-122"/>
                <a:ea typeface="微软雅黑" panose="020B0503020204020204" pitchFamily="34" charset="-122"/>
              </a:rPr>
              <a:t>办理时限在原有时限上累计计时</a:t>
            </a:r>
            <a:r>
              <a:rPr lang="zh-CN" altLang="en-US" sz="1600" b="1" dirty="0">
                <a:solidFill>
                  <a:srgbClr val="0070C0"/>
                </a:solidFill>
                <a:latin typeface="微软雅黑" panose="020B0503020204020204" pitchFamily="34" charset="-122"/>
                <a:ea typeface="微软雅黑" panose="020B0503020204020204" pitchFamily="34" charset="-122"/>
              </a:rPr>
              <a:t>。</a:t>
            </a:r>
            <a:endParaRPr lang="en-US" altLang="zh-CN" sz="1600" b="1" dirty="0">
              <a:solidFill>
                <a:srgbClr val="0070C0"/>
              </a:solidFill>
              <a:latin typeface="微软雅黑" panose="020B0503020204020204" pitchFamily="34" charset="-122"/>
              <a:ea typeface="微软雅黑" panose="020B0503020204020204" pitchFamily="34" charset="-122"/>
            </a:endParaRPr>
          </a:p>
        </p:txBody>
      </p:sp>
      <p:sp>
        <p:nvSpPr>
          <p:cNvPr id="56351" name="文本框 57"/>
          <p:cNvSpPr txBox="1"/>
          <p:nvPr/>
        </p:nvSpPr>
        <p:spPr>
          <a:xfrm>
            <a:off x="957263" y="3605213"/>
            <a:ext cx="1827212" cy="338137"/>
          </a:xfrm>
          <a:prstGeom prst="rect">
            <a:avLst/>
          </a:prstGeom>
          <a:noFill/>
          <a:ln w="9525">
            <a:noFill/>
          </a:ln>
        </p:spPr>
        <p:txBody>
          <a:bodyPr wrap="none" anchor="t" anchorCtr="0">
            <a:spAutoFit/>
          </a:bodyPr>
          <a:p>
            <a:r>
              <a:rPr lang="zh-CN" altLang="en-US" sz="1600" b="1" dirty="0">
                <a:solidFill>
                  <a:schemeClr val="bg1"/>
                </a:solidFill>
                <a:latin typeface="微软雅黑" panose="020B0503020204020204" pitchFamily="34" charset="-122"/>
                <a:ea typeface="微软雅黑" panose="020B0503020204020204" pitchFamily="34" charset="-122"/>
              </a:rPr>
              <a:t>农机部门办理时限</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56352" name="文本框 57"/>
          <p:cNvSpPr txBox="1"/>
          <p:nvPr/>
        </p:nvSpPr>
        <p:spPr>
          <a:xfrm>
            <a:off x="3209925" y="3605213"/>
            <a:ext cx="1825625" cy="338137"/>
          </a:xfrm>
          <a:prstGeom prst="rect">
            <a:avLst/>
          </a:prstGeom>
          <a:noFill/>
          <a:ln w="9525">
            <a:noFill/>
          </a:ln>
        </p:spPr>
        <p:txBody>
          <a:bodyPr wrap="none" anchor="t" anchorCtr="0">
            <a:spAutoFit/>
          </a:bodyPr>
          <a:p>
            <a:r>
              <a:rPr lang="zh-CN" altLang="en-US" sz="1600" b="1" dirty="0">
                <a:solidFill>
                  <a:schemeClr val="bg1"/>
                </a:solidFill>
                <a:latin typeface="微软雅黑" panose="020B0503020204020204" pitchFamily="34" charset="-122"/>
                <a:ea typeface="微软雅黑" panose="020B0503020204020204" pitchFamily="34" charset="-122"/>
              </a:rPr>
              <a:t>财政部门办理时限</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56353" name="文本框 57"/>
          <p:cNvSpPr txBox="1"/>
          <p:nvPr/>
        </p:nvSpPr>
        <p:spPr>
          <a:xfrm>
            <a:off x="5643563" y="3613150"/>
            <a:ext cx="1004887" cy="339725"/>
          </a:xfrm>
          <a:prstGeom prst="rect">
            <a:avLst/>
          </a:prstGeom>
          <a:noFill/>
          <a:ln w="9525">
            <a:noFill/>
          </a:ln>
        </p:spPr>
        <p:txBody>
          <a:bodyPr wrap="none" anchor="t" anchorCtr="0">
            <a:spAutoFit/>
          </a:bodyPr>
          <a:p>
            <a:r>
              <a:rPr lang="zh-CN" altLang="en-US" sz="1600" b="1" dirty="0">
                <a:solidFill>
                  <a:schemeClr val="bg1"/>
                </a:solidFill>
                <a:latin typeface="微软雅黑" panose="020B0503020204020204" pitchFamily="34" charset="-122"/>
                <a:ea typeface="微软雅黑" panose="020B0503020204020204" pitchFamily="34" charset="-122"/>
              </a:rPr>
              <a:t>暂停计时</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56354" name="文本框 57"/>
          <p:cNvSpPr txBox="1"/>
          <p:nvPr/>
        </p:nvSpPr>
        <p:spPr>
          <a:xfrm>
            <a:off x="7664450" y="3590925"/>
            <a:ext cx="1004888" cy="338138"/>
          </a:xfrm>
          <a:prstGeom prst="rect">
            <a:avLst/>
          </a:prstGeom>
          <a:noFill/>
          <a:ln w="9525">
            <a:noFill/>
          </a:ln>
        </p:spPr>
        <p:txBody>
          <a:bodyPr wrap="none" anchor="t" anchorCtr="0">
            <a:spAutoFit/>
          </a:bodyPr>
          <a:p>
            <a:r>
              <a:rPr lang="zh-CN" altLang="en-US" sz="1600" b="1" dirty="0">
                <a:solidFill>
                  <a:schemeClr val="bg1"/>
                </a:solidFill>
                <a:latin typeface="微软雅黑" panose="020B0503020204020204" pitchFamily="34" charset="-122"/>
                <a:ea typeface="微软雅黑" panose="020B0503020204020204" pitchFamily="34" charset="-122"/>
              </a:rPr>
              <a:t>重新计时</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56355" name="文本框 57"/>
          <p:cNvSpPr txBox="1"/>
          <p:nvPr/>
        </p:nvSpPr>
        <p:spPr>
          <a:xfrm>
            <a:off x="9721850" y="3590925"/>
            <a:ext cx="1004888" cy="338138"/>
          </a:xfrm>
          <a:prstGeom prst="rect">
            <a:avLst/>
          </a:prstGeom>
          <a:noFill/>
          <a:ln w="9525">
            <a:noFill/>
          </a:ln>
        </p:spPr>
        <p:txBody>
          <a:bodyPr wrap="none" anchor="t" anchorCtr="0">
            <a:spAutoFit/>
          </a:bodyPr>
          <a:p>
            <a:r>
              <a:rPr lang="zh-CN" altLang="en-US" sz="1600" b="1" dirty="0">
                <a:solidFill>
                  <a:schemeClr val="bg1"/>
                </a:solidFill>
                <a:latin typeface="微软雅黑" panose="020B0503020204020204" pitchFamily="34" charset="-122"/>
                <a:ea typeface="微软雅黑" panose="020B0503020204020204" pitchFamily="34" charset="-122"/>
              </a:rPr>
              <a:t>累计计时</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3297555" y="-114935"/>
            <a:ext cx="7823200" cy="13296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trike="noStrike" noProof="1" dirty="0">
                <a:solidFill>
                  <a:srgbClr val="FFC000"/>
                </a:solidFill>
                <a:latin typeface="微软雅黑" panose="020B0503020204020204" pitchFamily="34" charset="-122"/>
                <a:ea typeface="微软雅黑" panose="020B0503020204020204" pitchFamily="34" charset="-122"/>
                <a:sym typeface="+mn-ea"/>
              </a:rPr>
              <a:t>申请办理时限：申请保存成功</a:t>
            </a:r>
            <a:r>
              <a:rPr lang="zh-CN" altLang="zh-CN" strike="noStrike" noProof="1" dirty="0">
                <a:solidFill>
                  <a:srgbClr val="FFC000"/>
                </a:solidFill>
                <a:latin typeface="微软雅黑" panose="020B0503020204020204" pitchFamily="34" charset="-122"/>
                <a:ea typeface="微软雅黑" panose="020B0503020204020204" pitchFamily="34" charset="-122"/>
                <a:sym typeface="+mn-ea"/>
              </a:rPr>
              <a:t>至</a:t>
            </a:r>
            <a:r>
              <a:rPr lang="zh-CN" altLang="en-US" strike="noStrike" noProof="1" dirty="0">
                <a:solidFill>
                  <a:srgbClr val="FFC000"/>
                </a:solidFill>
                <a:latin typeface="微软雅黑" panose="020B0503020204020204" pitchFamily="34" charset="-122"/>
                <a:ea typeface="微软雅黑" panose="020B0503020204020204" pitchFamily="34" charset="-122"/>
                <a:sym typeface="+mn-ea"/>
              </a:rPr>
              <a:t>“已结算”状态期间</a:t>
            </a:r>
            <a:r>
              <a:rPr lang="zh-CN" altLang="zh-CN" strike="noStrike" noProof="1" dirty="0">
                <a:solidFill>
                  <a:srgbClr val="FFC000"/>
                </a:solidFill>
                <a:latin typeface="微软雅黑" panose="020B0503020204020204" pitchFamily="34" charset="-122"/>
                <a:ea typeface="微软雅黑" panose="020B0503020204020204" pitchFamily="34" charset="-122"/>
                <a:sym typeface="+mn-ea"/>
              </a:rPr>
              <a:t>所用时长，农机部门</a:t>
            </a:r>
            <a:r>
              <a:rPr lang="en-US" altLang="zh-CN" sz="2800" b="1" strike="noStrike" noProof="1" dirty="0">
                <a:solidFill>
                  <a:srgbClr val="FF0000"/>
                </a:solidFill>
                <a:latin typeface="微软雅黑" panose="020B0503020204020204" pitchFamily="34" charset="-122"/>
                <a:ea typeface="微软雅黑" panose="020B0503020204020204" pitchFamily="34" charset="-122"/>
                <a:sym typeface="+mn-ea"/>
              </a:rPr>
              <a:t>28</a:t>
            </a:r>
            <a:r>
              <a:rPr lang="zh-CN" altLang="en-US" strike="noStrike" noProof="1" dirty="0">
                <a:solidFill>
                  <a:srgbClr val="FFC000"/>
                </a:solidFill>
                <a:latin typeface="微软雅黑" panose="020B0503020204020204" pitchFamily="34" charset="-122"/>
                <a:ea typeface="微软雅黑" panose="020B0503020204020204" pitchFamily="34" charset="-122"/>
                <a:sym typeface="+mn-ea"/>
              </a:rPr>
              <a:t>天，财政部门</a:t>
            </a:r>
            <a:r>
              <a:rPr lang="en-US" altLang="zh-CN" sz="2800" b="1" strike="noStrike" noProof="1" dirty="0">
                <a:solidFill>
                  <a:srgbClr val="FF0000"/>
                </a:solidFill>
                <a:latin typeface="微软雅黑" panose="020B0503020204020204" pitchFamily="34" charset="-122"/>
                <a:ea typeface="微软雅黑" panose="020B0503020204020204" pitchFamily="34" charset="-122"/>
                <a:sym typeface="+mn-ea"/>
              </a:rPr>
              <a:t>21</a:t>
            </a:r>
            <a:r>
              <a:rPr lang="zh-CN" altLang="en-US" strike="noStrike" noProof="1" dirty="0">
                <a:solidFill>
                  <a:srgbClr val="FFC000"/>
                </a:solidFill>
                <a:latin typeface="微软雅黑" panose="020B0503020204020204" pitchFamily="34" charset="-122"/>
                <a:ea typeface="微软雅黑" panose="020B0503020204020204" pitchFamily="34" charset="-122"/>
                <a:sym typeface="+mn-ea"/>
              </a:rPr>
              <a:t>天（含打包后资料收集，汇总，签字，推送一卡通平台等程序），共</a:t>
            </a:r>
            <a:r>
              <a:rPr lang="en-US" altLang="zh-CN" sz="2800" b="1" strike="noStrike" noProof="1" dirty="0">
                <a:solidFill>
                  <a:srgbClr val="FF0000"/>
                </a:solidFill>
                <a:latin typeface="微软雅黑" panose="020B0503020204020204" pitchFamily="34" charset="-122"/>
                <a:ea typeface="微软雅黑" panose="020B0503020204020204" pitchFamily="34" charset="-122"/>
                <a:sym typeface="+mn-ea"/>
              </a:rPr>
              <a:t>49</a:t>
            </a:r>
            <a:r>
              <a:rPr lang="zh-CN" altLang="en-US" strike="noStrike" noProof="1" dirty="0">
                <a:solidFill>
                  <a:srgbClr val="FFC000"/>
                </a:solidFill>
                <a:latin typeface="微软雅黑" panose="020B0503020204020204" pitchFamily="34" charset="-122"/>
                <a:ea typeface="微软雅黑" panose="020B0503020204020204" pitchFamily="34" charset="-122"/>
                <a:sym typeface="+mn-ea"/>
              </a:rPr>
              <a:t>天。</a:t>
            </a:r>
            <a:endParaRPr lang="zh-CN" altLang="en-US" strike="noStrike" noProof="1" dirty="0">
              <a:solidFill>
                <a:srgbClr val="FFC000"/>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advTm="5000">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椭圆 3"/>
          <p:cNvSpPr/>
          <p:nvPr/>
        </p:nvSpPr>
        <p:spPr>
          <a:xfrm>
            <a:off x="1298575" y="2476500"/>
            <a:ext cx="9229090" cy="24771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000" b="1"/>
              <a:t>申请管理</a:t>
            </a:r>
            <a:endParaRPr lang="zh-CN" altLang="en-US" sz="6000" b="1"/>
          </a:p>
        </p:txBody>
      </p:sp>
    </p:spTree>
  </p:cSld>
  <p:clrMapOvr>
    <a:masterClrMapping/>
  </p:clrMapOvr>
  <p:transition spd="slow" advTm="5000">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34035" y="163195"/>
            <a:ext cx="5440680" cy="489585"/>
          </a:xfrm>
        </p:spPr>
        <p:txBody>
          <a:bodyPr/>
          <a:p>
            <a:pPr algn="ctr"/>
            <a:r>
              <a:rPr lang="zh-CN" altLang="en-US" sz="2800" b="1">
                <a:latin typeface="+mj-lt"/>
                <a:ea typeface="+mj-lt"/>
              </a:rPr>
              <a:t>一、申请信息录入</a:t>
            </a:r>
            <a:endParaRPr lang="zh-CN" altLang="en-US" sz="2800" b="1">
              <a:latin typeface="+mj-lt"/>
              <a:ea typeface="+mj-lt"/>
            </a:endParaRPr>
          </a:p>
        </p:txBody>
      </p:sp>
      <p:sp>
        <p:nvSpPr>
          <p:cNvPr id="8" name="矩形 7"/>
          <p:cNvSpPr/>
          <p:nvPr/>
        </p:nvSpPr>
        <p:spPr>
          <a:xfrm>
            <a:off x="10200005" y="0"/>
            <a:ext cx="1882140" cy="24777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手动填写或高拍仪（读卡器）读取，手动填写务必准确</a:t>
            </a:r>
            <a:endParaRPr lang="zh-CN" altLang="en-US"/>
          </a:p>
        </p:txBody>
      </p:sp>
      <p:cxnSp>
        <p:nvCxnSpPr>
          <p:cNvPr id="10" name="直接箭头连接符 9"/>
          <p:cNvCxnSpPr/>
          <p:nvPr/>
        </p:nvCxnSpPr>
        <p:spPr>
          <a:xfrm flipV="1">
            <a:off x="5427345" y="1672590"/>
            <a:ext cx="4723765" cy="1663700"/>
          </a:xfrm>
          <a:prstGeom prst="straightConnector1">
            <a:avLst/>
          </a:prstGeom>
          <a:ln>
            <a:tailEnd type="arrow" w="med" len="med"/>
          </a:ln>
        </p:spPr>
        <p:style>
          <a:lnRef idx="1">
            <a:schemeClr val="accent2"/>
          </a:lnRef>
          <a:fillRef idx="0">
            <a:schemeClr val="accent2"/>
          </a:fillRef>
          <a:effectRef idx="0">
            <a:schemeClr val="accent2"/>
          </a:effectRef>
          <a:fontRef idx="minor">
            <a:schemeClr val="tx1"/>
          </a:fontRef>
        </p:style>
      </p:cxnSp>
      <p:cxnSp>
        <p:nvCxnSpPr>
          <p:cNvPr id="11" name="直接箭头连接符 10"/>
          <p:cNvCxnSpPr/>
          <p:nvPr/>
        </p:nvCxnSpPr>
        <p:spPr>
          <a:xfrm flipV="1">
            <a:off x="6180455" y="1720850"/>
            <a:ext cx="3934460" cy="2088515"/>
          </a:xfrm>
          <a:prstGeom prst="straightConnector1">
            <a:avLst/>
          </a:prstGeom>
          <a:ln>
            <a:tailEnd type="arrow" w="med" len="med"/>
          </a:ln>
        </p:spPr>
        <p:style>
          <a:lnRef idx="1">
            <a:schemeClr val="accent2"/>
          </a:lnRef>
          <a:fillRef idx="0">
            <a:schemeClr val="accent2"/>
          </a:fillRef>
          <a:effectRef idx="0">
            <a:schemeClr val="accent2"/>
          </a:effectRef>
          <a:fontRef idx="minor">
            <a:schemeClr val="tx1"/>
          </a:fontRef>
        </p:style>
      </p:cxnSp>
      <p:cxnSp>
        <p:nvCxnSpPr>
          <p:cNvPr id="12" name="直接箭头连接符 11"/>
          <p:cNvCxnSpPr/>
          <p:nvPr/>
        </p:nvCxnSpPr>
        <p:spPr>
          <a:xfrm flipV="1">
            <a:off x="6192520" y="1720850"/>
            <a:ext cx="3910330" cy="2526030"/>
          </a:xfrm>
          <a:prstGeom prst="straightConnector1">
            <a:avLst/>
          </a:prstGeom>
          <a:ln>
            <a:tailEnd type="arrow" w="med" len="med"/>
          </a:ln>
        </p:spPr>
        <p:style>
          <a:lnRef idx="1">
            <a:schemeClr val="accent2"/>
          </a:lnRef>
          <a:fillRef idx="0">
            <a:schemeClr val="accent2"/>
          </a:fillRef>
          <a:effectRef idx="0">
            <a:schemeClr val="accent2"/>
          </a:effectRef>
          <a:fontRef idx="minor">
            <a:schemeClr val="tx1"/>
          </a:fontRef>
        </p:style>
      </p:cxnSp>
      <p:sp>
        <p:nvSpPr>
          <p:cNvPr id="13" name="矩形 12"/>
          <p:cNvSpPr/>
          <p:nvPr/>
        </p:nvSpPr>
        <p:spPr>
          <a:xfrm>
            <a:off x="10418445" y="3615690"/>
            <a:ext cx="1445260" cy="2877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按照购机者现在情况填写，姓名、地址务必与一卡通平台一致（选择村；组别填写）</a:t>
            </a:r>
            <a:endParaRPr lang="zh-CN" altLang="en-US"/>
          </a:p>
        </p:txBody>
      </p:sp>
      <p:sp>
        <p:nvSpPr>
          <p:cNvPr id="17" name="矩形 16"/>
          <p:cNvSpPr/>
          <p:nvPr/>
        </p:nvSpPr>
        <p:spPr>
          <a:xfrm>
            <a:off x="534035" y="1101725"/>
            <a:ext cx="1626870" cy="11417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打开摄像头</a:t>
            </a:r>
            <a:endParaRPr lang="zh-CN" altLang="en-US"/>
          </a:p>
        </p:txBody>
      </p:sp>
      <p:sp>
        <p:nvSpPr>
          <p:cNvPr id="19" name="矩形 18"/>
          <p:cNvSpPr/>
          <p:nvPr/>
        </p:nvSpPr>
        <p:spPr>
          <a:xfrm>
            <a:off x="7273290" y="81280"/>
            <a:ext cx="1943100" cy="11899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购机者为个人的选择个人，为组织的选择组织</a:t>
            </a:r>
            <a:endParaRPr lang="zh-CN" altLang="en-US"/>
          </a:p>
        </p:txBody>
      </p:sp>
      <p:pic>
        <p:nvPicPr>
          <p:cNvPr id="4" name="内容占位符 3"/>
          <p:cNvPicPr>
            <a:picLocks noChangeAspect="1"/>
          </p:cNvPicPr>
          <p:nvPr>
            <p:ph idx="1"/>
          </p:nvPr>
        </p:nvPicPr>
        <p:blipFill>
          <a:blip r:embed="rId1"/>
          <a:stretch>
            <a:fillRect/>
          </a:stretch>
        </p:blipFill>
        <p:spPr>
          <a:xfrm>
            <a:off x="2917190" y="1672590"/>
            <a:ext cx="7185660" cy="4394835"/>
          </a:xfrm>
          <a:prstGeom prst="rect">
            <a:avLst/>
          </a:prstGeom>
        </p:spPr>
      </p:pic>
      <p:cxnSp>
        <p:nvCxnSpPr>
          <p:cNvPr id="5" name="直接箭头连接符 4"/>
          <p:cNvCxnSpPr/>
          <p:nvPr/>
        </p:nvCxnSpPr>
        <p:spPr>
          <a:xfrm flipV="1">
            <a:off x="3521075" y="681990"/>
            <a:ext cx="3655060" cy="2052320"/>
          </a:xfrm>
          <a:prstGeom prst="straightConnector1">
            <a:avLst/>
          </a:prstGeom>
          <a:ln>
            <a:tailEnd type="arrow" w="med" len="med"/>
          </a:ln>
        </p:spPr>
        <p:style>
          <a:lnRef idx="1">
            <a:schemeClr val="accent2"/>
          </a:lnRef>
          <a:fillRef idx="0">
            <a:schemeClr val="accent2"/>
          </a:fillRef>
          <a:effectRef idx="0">
            <a:schemeClr val="accent2"/>
          </a:effectRef>
          <a:fontRef idx="minor">
            <a:schemeClr val="tx1"/>
          </a:fontRef>
        </p:style>
      </p:cxnSp>
      <p:cxnSp>
        <p:nvCxnSpPr>
          <p:cNvPr id="6" name="直接箭头连接符 5"/>
          <p:cNvCxnSpPr/>
          <p:nvPr/>
        </p:nvCxnSpPr>
        <p:spPr>
          <a:xfrm flipV="1">
            <a:off x="5888990" y="1216660"/>
            <a:ext cx="4225925" cy="1760855"/>
          </a:xfrm>
          <a:prstGeom prst="straightConnector1">
            <a:avLst/>
          </a:prstGeom>
          <a:ln>
            <a:tailEnd type="arrow" w="med" len="med"/>
          </a:ln>
        </p:spPr>
        <p:style>
          <a:lnRef idx="1">
            <a:schemeClr val="accent2"/>
          </a:lnRef>
          <a:fillRef idx="0">
            <a:schemeClr val="accent2"/>
          </a:fillRef>
          <a:effectRef idx="0">
            <a:schemeClr val="accent2"/>
          </a:effectRef>
          <a:fontRef idx="minor">
            <a:schemeClr val="tx1"/>
          </a:fontRef>
        </p:style>
      </p:cxnSp>
      <p:cxnSp>
        <p:nvCxnSpPr>
          <p:cNvPr id="23" name="直接箭头连接符 22"/>
          <p:cNvCxnSpPr/>
          <p:nvPr/>
        </p:nvCxnSpPr>
        <p:spPr>
          <a:xfrm flipV="1">
            <a:off x="5901055" y="1264920"/>
            <a:ext cx="4189730" cy="2064385"/>
          </a:xfrm>
          <a:prstGeom prst="straightConnector1">
            <a:avLst/>
          </a:prstGeom>
          <a:ln>
            <a:tailEnd type="arrow" w="med" len="med"/>
          </a:ln>
        </p:spPr>
        <p:style>
          <a:lnRef idx="1">
            <a:schemeClr val="accent2"/>
          </a:lnRef>
          <a:fillRef idx="0">
            <a:schemeClr val="accent2"/>
          </a:fillRef>
          <a:effectRef idx="0">
            <a:schemeClr val="accent2"/>
          </a:effectRef>
          <a:fontRef idx="minor">
            <a:schemeClr val="tx1"/>
          </a:fontRef>
        </p:style>
      </p:cxnSp>
      <p:cxnSp>
        <p:nvCxnSpPr>
          <p:cNvPr id="24" name="直接箭头连接符 23"/>
          <p:cNvCxnSpPr/>
          <p:nvPr/>
        </p:nvCxnSpPr>
        <p:spPr>
          <a:xfrm flipV="1">
            <a:off x="9617075" y="1325880"/>
            <a:ext cx="497840" cy="1967230"/>
          </a:xfrm>
          <a:prstGeom prst="straightConnector1">
            <a:avLst/>
          </a:prstGeom>
          <a:ln>
            <a:tailEnd type="arrow" w="med" len="med"/>
          </a:ln>
        </p:spPr>
        <p:style>
          <a:lnRef idx="1">
            <a:schemeClr val="accent2"/>
          </a:lnRef>
          <a:fillRef idx="0">
            <a:schemeClr val="accent2"/>
          </a:fillRef>
          <a:effectRef idx="0">
            <a:schemeClr val="accent2"/>
          </a:effectRef>
          <a:fontRef idx="minor">
            <a:schemeClr val="tx1"/>
          </a:fontRef>
        </p:style>
      </p:cxnSp>
      <p:cxnSp>
        <p:nvCxnSpPr>
          <p:cNvPr id="25" name="直接箭头连接符 24"/>
          <p:cNvCxnSpPr/>
          <p:nvPr/>
        </p:nvCxnSpPr>
        <p:spPr>
          <a:xfrm flipV="1">
            <a:off x="9787255" y="1374140"/>
            <a:ext cx="339725" cy="2355850"/>
          </a:xfrm>
          <a:prstGeom prst="straightConnector1">
            <a:avLst/>
          </a:prstGeom>
          <a:ln>
            <a:tailEnd type="arrow" w="med" len="med"/>
          </a:ln>
        </p:spPr>
        <p:style>
          <a:lnRef idx="1">
            <a:schemeClr val="accent2"/>
          </a:lnRef>
          <a:fillRef idx="0">
            <a:schemeClr val="accent2"/>
          </a:fillRef>
          <a:effectRef idx="0">
            <a:schemeClr val="accent2"/>
          </a:effectRef>
          <a:fontRef idx="minor">
            <a:schemeClr val="tx1"/>
          </a:fontRef>
        </p:style>
      </p:cxnSp>
      <p:cxnSp>
        <p:nvCxnSpPr>
          <p:cNvPr id="26" name="直接箭头连接符 25"/>
          <p:cNvCxnSpPr>
            <a:stCxn id="17" idx="3"/>
          </p:cNvCxnSpPr>
          <p:nvPr/>
        </p:nvCxnSpPr>
        <p:spPr>
          <a:xfrm>
            <a:off x="2160905" y="1672590"/>
            <a:ext cx="2198370" cy="2762250"/>
          </a:xfrm>
          <a:prstGeom prst="straightConnector1">
            <a:avLst/>
          </a:prstGeom>
          <a:ln>
            <a:tailEnd type="arrow" w="med" len="med"/>
          </a:ln>
        </p:spPr>
        <p:style>
          <a:lnRef idx="1">
            <a:schemeClr val="accent2"/>
          </a:lnRef>
          <a:fillRef idx="0">
            <a:schemeClr val="accent2"/>
          </a:fillRef>
          <a:effectRef idx="0">
            <a:schemeClr val="accent2"/>
          </a:effectRef>
          <a:fontRef idx="minor">
            <a:schemeClr val="tx1"/>
          </a:fontRef>
        </p:style>
      </p:cxnSp>
      <p:cxnSp>
        <p:nvCxnSpPr>
          <p:cNvPr id="28" name="直接箭头连接符 27"/>
          <p:cNvCxnSpPr/>
          <p:nvPr/>
        </p:nvCxnSpPr>
        <p:spPr>
          <a:xfrm>
            <a:off x="2185035" y="1660525"/>
            <a:ext cx="2210435" cy="752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a:off x="2160905" y="1814195"/>
            <a:ext cx="6193155" cy="3036570"/>
          </a:xfrm>
          <a:prstGeom prst="straightConnector1">
            <a:avLst/>
          </a:prstGeom>
          <a:ln>
            <a:tailEnd type="arrow" w="med" len="med"/>
          </a:ln>
        </p:spPr>
        <p:style>
          <a:lnRef idx="3">
            <a:schemeClr val="dk1"/>
          </a:lnRef>
          <a:fillRef idx="0">
            <a:schemeClr val="dk1"/>
          </a:fillRef>
          <a:effectRef idx="2">
            <a:schemeClr val="dk1"/>
          </a:effectRef>
          <a:fontRef idx="minor">
            <a:schemeClr val="tx1"/>
          </a:fontRef>
        </p:style>
      </p:cxnSp>
      <p:sp>
        <p:nvSpPr>
          <p:cNvPr id="3" name="矩形 2"/>
          <p:cNvSpPr/>
          <p:nvPr/>
        </p:nvSpPr>
        <p:spPr>
          <a:xfrm>
            <a:off x="582295" y="2999740"/>
            <a:ext cx="1857375" cy="2999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nchor="t" anchorCtr="0">
            <a:spAutoFit/>
          </a:bodyPr>
          <a:p>
            <a:pPr algn="ctr">
              <a:lnSpc>
                <a:spcPct val="150000"/>
              </a:lnSpc>
            </a:pPr>
            <a:r>
              <a:rPr lang="zh-CN" altLang="en-US" sz="1800" b="1" dirty="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sym typeface="微软雅黑" panose="020B0503020204020204" pitchFamily="34" charset="-122"/>
              </a:rPr>
              <a:t>补贴对象：从事农业生产的个人和农业生产经营组织（</a:t>
            </a:r>
            <a:r>
              <a:rPr lang="zh-CN" altLang="en-US" sz="1800" b="1" dirty="0">
                <a:ln w="9525" cmpd="sng">
                  <a:solidFill>
                    <a:schemeClr val="accent1"/>
                  </a:solidFill>
                  <a:prstDash val="solid"/>
                </a:ln>
                <a:solidFill>
                  <a:srgbClr val="FF0000"/>
                </a:solidFill>
                <a:effectLst>
                  <a:glow rad="38100">
                    <a:schemeClr val="accent1">
                      <a:alpha val="40000"/>
                    </a:schemeClr>
                  </a:glow>
                </a:effectLst>
                <a:latin typeface="微软雅黑" panose="020B0503020204020204" pitchFamily="34" charset="-122"/>
                <a:ea typeface="微软雅黑" panose="020B0503020204020204" pitchFamily="34" charset="-122"/>
                <a:sym typeface="微软雅黑" panose="020B0503020204020204" pitchFamily="34" charset="-122"/>
              </a:rPr>
              <a:t>购机用途：本人或本组织没有用于农业生产的都不受理</a:t>
            </a:r>
            <a:r>
              <a:rPr lang="zh-CN" altLang="en-US" sz="1800" b="1" dirty="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800" b="1" dirty="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5000">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 name="图片 26"/>
          <p:cNvPicPr>
            <a:picLocks noChangeAspect="1"/>
          </p:cNvPicPr>
          <p:nvPr/>
        </p:nvPicPr>
        <p:blipFill>
          <a:blip r:embed="rId1"/>
          <a:stretch>
            <a:fillRect/>
          </a:stretch>
        </p:blipFill>
        <p:spPr>
          <a:xfrm>
            <a:off x="0" y="0"/>
            <a:ext cx="6438900" cy="4097020"/>
          </a:xfrm>
          <a:prstGeom prst="rect">
            <a:avLst/>
          </a:prstGeom>
        </p:spPr>
      </p:pic>
      <p:pic>
        <p:nvPicPr>
          <p:cNvPr id="3" name="图片 2"/>
          <p:cNvPicPr>
            <a:picLocks noChangeAspect="1"/>
          </p:cNvPicPr>
          <p:nvPr/>
        </p:nvPicPr>
        <p:blipFill>
          <a:blip r:embed="rId2"/>
          <a:stretch>
            <a:fillRect/>
          </a:stretch>
        </p:blipFill>
        <p:spPr>
          <a:xfrm>
            <a:off x="6439535" y="3320415"/>
            <a:ext cx="5950585" cy="3743960"/>
          </a:xfrm>
          <a:prstGeom prst="rect">
            <a:avLst/>
          </a:prstGeom>
        </p:spPr>
      </p:pic>
      <p:sp>
        <p:nvSpPr>
          <p:cNvPr id="17" name="矩形 16"/>
          <p:cNvSpPr/>
          <p:nvPr/>
        </p:nvSpPr>
        <p:spPr>
          <a:xfrm>
            <a:off x="340360" y="5509260"/>
            <a:ext cx="4856480" cy="15551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打开摄像头，启动主摄像头，选择不裁剪或裁剪，然后点击拍照（身份证），待照相完成后关闭。</a:t>
            </a:r>
            <a:r>
              <a:rPr lang="zh-CN" altLang="en-US">
                <a:solidFill>
                  <a:srgbClr val="FF0000"/>
                </a:solidFill>
              </a:rPr>
              <a:t>不能用他人身份证</a:t>
            </a:r>
            <a:endParaRPr lang="zh-CN" altLang="en-US">
              <a:solidFill>
                <a:srgbClr val="FF0000"/>
              </a:solidFill>
            </a:endParaRPr>
          </a:p>
        </p:txBody>
      </p:sp>
      <p:pic>
        <p:nvPicPr>
          <p:cNvPr id="5" name="图片 4"/>
          <p:cNvPicPr>
            <a:picLocks noChangeAspect="1"/>
          </p:cNvPicPr>
          <p:nvPr/>
        </p:nvPicPr>
        <p:blipFill>
          <a:blip r:embed="rId3"/>
          <a:stretch>
            <a:fillRect/>
          </a:stretch>
        </p:blipFill>
        <p:spPr>
          <a:xfrm>
            <a:off x="3337560" y="3909060"/>
            <a:ext cx="2990850" cy="1600200"/>
          </a:xfrm>
          <a:prstGeom prst="rect">
            <a:avLst/>
          </a:prstGeom>
        </p:spPr>
      </p:pic>
      <p:cxnSp>
        <p:nvCxnSpPr>
          <p:cNvPr id="6" name="直接箭头连接符 5"/>
          <p:cNvCxnSpPr/>
          <p:nvPr/>
        </p:nvCxnSpPr>
        <p:spPr>
          <a:xfrm flipV="1">
            <a:off x="2780665" y="4799965"/>
            <a:ext cx="1553845" cy="631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H="1" flipV="1">
            <a:off x="2573655" y="3998595"/>
            <a:ext cx="182245" cy="13963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4"/>
          <a:stretch>
            <a:fillRect/>
          </a:stretch>
        </p:blipFill>
        <p:spPr>
          <a:xfrm>
            <a:off x="6525260" y="1764030"/>
            <a:ext cx="2857500" cy="1628775"/>
          </a:xfrm>
          <a:prstGeom prst="rect">
            <a:avLst/>
          </a:prstGeom>
        </p:spPr>
      </p:pic>
      <p:sp>
        <p:nvSpPr>
          <p:cNvPr id="9" name="矩形 8"/>
          <p:cNvSpPr/>
          <p:nvPr/>
        </p:nvSpPr>
        <p:spPr>
          <a:xfrm>
            <a:off x="10490835" y="270510"/>
            <a:ext cx="1688465" cy="2270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ym typeface="+mn-ea"/>
              </a:rPr>
              <a:t>打开摄像头，启动副摄像头，然后点击拍照（，待照相完成后关闭。</a:t>
            </a:r>
            <a:r>
              <a:rPr lang="zh-CN" altLang="en-US">
                <a:solidFill>
                  <a:srgbClr val="FF0000"/>
                </a:solidFill>
                <a:sym typeface="+mn-ea"/>
              </a:rPr>
              <a:t>不能用他人头像</a:t>
            </a:r>
            <a:endParaRPr lang="zh-CN" altLang="en-US">
              <a:solidFill>
                <a:srgbClr val="FF0000"/>
              </a:solidFill>
              <a:sym typeface="+mn-ea"/>
            </a:endParaRPr>
          </a:p>
        </p:txBody>
      </p:sp>
      <p:cxnSp>
        <p:nvCxnSpPr>
          <p:cNvPr id="10" name="直接箭头连接符 9"/>
          <p:cNvCxnSpPr>
            <a:stCxn id="9" idx="1"/>
          </p:cNvCxnSpPr>
          <p:nvPr/>
        </p:nvCxnSpPr>
        <p:spPr>
          <a:xfrm flipH="1">
            <a:off x="8973185" y="1405890"/>
            <a:ext cx="1517650" cy="10991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H="1">
            <a:off x="9763125" y="1472565"/>
            <a:ext cx="692150" cy="17729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5000">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3016250" y="302260"/>
            <a:ext cx="9175750" cy="5600700"/>
          </a:xfrm>
          <a:prstGeom prst="rect">
            <a:avLst/>
          </a:prstGeom>
        </p:spPr>
      </p:pic>
      <p:sp>
        <p:nvSpPr>
          <p:cNvPr id="5" name="矩形 4"/>
          <p:cNvSpPr/>
          <p:nvPr/>
        </p:nvSpPr>
        <p:spPr>
          <a:xfrm>
            <a:off x="546100" y="121285"/>
            <a:ext cx="1943100" cy="211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输入出厂编号，生产企业，点击精准查找，下面相关信息直接显现，核对相关信息是否准确。</a:t>
            </a:r>
            <a:endParaRPr lang="zh-CN" altLang="en-US"/>
          </a:p>
        </p:txBody>
      </p:sp>
      <p:cxnSp>
        <p:nvCxnSpPr>
          <p:cNvPr id="6" name="直接箭头连接符 5"/>
          <p:cNvCxnSpPr/>
          <p:nvPr/>
        </p:nvCxnSpPr>
        <p:spPr>
          <a:xfrm>
            <a:off x="2573655" y="1298575"/>
            <a:ext cx="5950585" cy="3028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2537460" y="1358900"/>
            <a:ext cx="1736725" cy="2305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左大括号 8"/>
          <p:cNvSpPr/>
          <p:nvPr/>
        </p:nvSpPr>
        <p:spPr>
          <a:xfrm>
            <a:off x="8524240" y="2378710"/>
            <a:ext cx="75565" cy="105664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0" name="左大括号 9"/>
          <p:cNvSpPr/>
          <p:nvPr/>
        </p:nvSpPr>
        <p:spPr>
          <a:xfrm>
            <a:off x="3509010" y="2439670"/>
            <a:ext cx="886460" cy="123825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cxnSp>
        <p:nvCxnSpPr>
          <p:cNvPr id="11" name="直接箭头连接符 10"/>
          <p:cNvCxnSpPr/>
          <p:nvPr/>
        </p:nvCxnSpPr>
        <p:spPr>
          <a:xfrm flipH="1" flipV="1">
            <a:off x="2561590" y="1565275"/>
            <a:ext cx="5707380" cy="13354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H="1" flipV="1">
            <a:off x="2561590" y="1674495"/>
            <a:ext cx="789305" cy="13601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346075" y="2658110"/>
            <a:ext cx="2343785" cy="12026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填购机数量，销售价格，购机日期，与发票一致</a:t>
            </a:r>
            <a:endParaRPr lang="zh-CN" altLang="en-US"/>
          </a:p>
        </p:txBody>
      </p:sp>
      <p:cxnSp>
        <p:nvCxnSpPr>
          <p:cNvPr id="14" name="直接箭头连接符 13"/>
          <p:cNvCxnSpPr/>
          <p:nvPr/>
        </p:nvCxnSpPr>
        <p:spPr>
          <a:xfrm>
            <a:off x="2707640" y="3471545"/>
            <a:ext cx="1687830" cy="6197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2743835" y="3508375"/>
            <a:ext cx="826135" cy="9467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a:off x="2731770" y="3568700"/>
            <a:ext cx="1602740" cy="12871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534035" y="4370070"/>
            <a:ext cx="2124710" cy="15786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点击摄像头，发票照相，然后录入发票代码、发票后面点击保存</a:t>
            </a:r>
            <a:endParaRPr lang="zh-CN" altLang="en-US"/>
          </a:p>
        </p:txBody>
      </p:sp>
      <p:cxnSp>
        <p:nvCxnSpPr>
          <p:cNvPr id="18" name="直接箭头连接符 17"/>
          <p:cNvCxnSpPr>
            <a:stCxn id="17" idx="3"/>
          </p:cNvCxnSpPr>
          <p:nvPr/>
        </p:nvCxnSpPr>
        <p:spPr>
          <a:xfrm>
            <a:off x="2658745" y="5159375"/>
            <a:ext cx="2258695" cy="352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949055" y="4477385"/>
            <a:ext cx="1833880" cy="5530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nchor="t" anchorCtr="0">
            <a:spAutoFit/>
            <a:scene3d>
              <a:camera prst="orthographicFront"/>
              <a:lightRig rig="threePt" dir="t"/>
            </a:scene3d>
          </a:bodyPr>
          <a:p>
            <a:pPr algn="ctr">
              <a:lnSpc>
                <a:spcPct val="150000"/>
              </a:lnSpc>
            </a:pPr>
            <a:r>
              <a:rPr lang="zh-CN" altLang="en-US" sz="2000" b="1" dirty="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sym typeface="微软雅黑" panose="020B0503020204020204" pitchFamily="34" charset="-122"/>
              </a:rPr>
              <a:t>发票开票日期</a:t>
            </a:r>
            <a:endParaRPr lang="zh-CN" altLang="en-US" sz="2000" b="1" dirty="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4" name="直接箭头连接符 3"/>
          <p:cNvCxnSpPr>
            <a:stCxn id="2" idx="1"/>
          </p:cNvCxnSpPr>
          <p:nvPr/>
        </p:nvCxnSpPr>
        <p:spPr>
          <a:xfrm flipH="1">
            <a:off x="7929245" y="4754245"/>
            <a:ext cx="1019810" cy="123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0831195" y="2121535"/>
            <a:ext cx="838200" cy="1506220"/>
          </a:xfrm>
          <a:prstGeom prst="rect">
            <a:avLst/>
          </a:prstGeom>
          <a:noFill/>
          <a:ln w="9525">
            <a:noFill/>
          </a:ln>
        </p:spPr>
        <p:txBody>
          <a:bodyPr wrap="square" anchor="t" anchorCtr="0">
            <a:spAutoFit/>
          </a:bodyPr>
          <a:p>
            <a:pPr algn="ctr">
              <a:lnSpc>
                <a:spcPct val="150000"/>
              </a:lnSpc>
            </a:pPr>
            <a:endParaRPr lang="zh-CN" altLang="en-US" sz="2000" b="1" dirty="0">
              <a:solidFill>
                <a:srgbClr val="43698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矩形 18"/>
          <p:cNvSpPr/>
          <p:nvPr/>
        </p:nvSpPr>
        <p:spPr>
          <a:xfrm>
            <a:off x="10844530" y="2089150"/>
            <a:ext cx="1347470" cy="2399665"/>
          </a:xfrm>
          <a:prstGeom prst="rect">
            <a:avLst/>
          </a:prstGeom>
        </p:spPr>
        <p:style>
          <a:lnRef idx="3">
            <a:schemeClr val="lt1"/>
          </a:lnRef>
          <a:fillRef idx="1">
            <a:schemeClr val="accent1"/>
          </a:fillRef>
          <a:effectRef idx="1">
            <a:schemeClr val="accent1"/>
          </a:effectRef>
          <a:fontRef idx="minor">
            <a:schemeClr val="lt1"/>
          </a:fontRef>
        </p:style>
        <p:txBody>
          <a:bodyPr wrap="square" anchor="t" anchorCtr="0">
            <a:spAutoFit/>
          </a:bodyPr>
          <a:p>
            <a:pPr algn="ct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出厂编号原则上是生产企业先添加再销售</a:t>
            </a:r>
            <a:endPar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0" name="直接箭头连接符 19"/>
          <p:cNvCxnSpPr>
            <a:stCxn id="19" idx="1"/>
          </p:cNvCxnSpPr>
          <p:nvPr/>
        </p:nvCxnSpPr>
        <p:spPr>
          <a:xfrm flipH="1" flipV="1">
            <a:off x="6447790" y="1708785"/>
            <a:ext cx="4396740" cy="158051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5000">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custDataLst>
              <p:tags r:id="rId1"/>
            </p:custDataLst>
          </p:nvPr>
        </p:nvPicPr>
        <p:blipFill>
          <a:blip r:embed="rId2"/>
          <a:stretch>
            <a:fillRect/>
          </a:stretch>
        </p:blipFill>
        <p:spPr>
          <a:xfrm>
            <a:off x="734695" y="875030"/>
            <a:ext cx="8468995" cy="5274945"/>
          </a:xfrm>
          <a:prstGeom prst="rect">
            <a:avLst/>
          </a:prstGeom>
        </p:spPr>
      </p:pic>
      <p:sp>
        <p:nvSpPr>
          <p:cNvPr id="5" name="矩形 4"/>
          <p:cNvSpPr/>
          <p:nvPr/>
        </p:nvSpPr>
        <p:spPr>
          <a:xfrm>
            <a:off x="1226185" y="0"/>
            <a:ext cx="1979295" cy="5105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发票代码</a:t>
            </a:r>
            <a:endParaRPr lang="zh-CN" altLang="en-US"/>
          </a:p>
        </p:txBody>
      </p:sp>
      <p:cxnSp>
        <p:nvCxnSpPr>
          <p:cNvPr id="6" name="直接箭头连接符 5"/>
          <p:cNvCxnSpPr>
            <a:stCxn id="5" idx="2"/>
          </p:cNvCxnSpPr>
          <p:nvPr/>
        </p:nvCxnSpPr>
        <p:spPr>
          <a:xfrm>
            <a:off x="2216150" y="510540"/>
            <a:ext cx="892175" cy="6394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a:stCxn id="5" idx="3"/>
          </p:cNvCxnSpPr>
          <p:nvPr/>
        </p:nvCxnSpPr>
        <p:spPr>
          <a:xfrm>
            <a:off x="3205480" y="255270"/>
            <a:ext cx="4055745" cy="1101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6265545" y="142240"/>
            <a:ext cx="3448685" cy="546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发票号码，</a:t>
            </a:r>
            <a:r>
              <a:rPr lang="zh-CN" altLang="en-US">
                <a:solidFill>
                  <a:srgbClr val="FF0000"/>
                </a:solidFill>
              </a:rPr>
              <a:t>两处不一致的不受理</a:t>
            </a:r>
            <a:endParaRPr lang="zh-CN" altLang="en-US">
              <a:solidFill>
                <a:srgbClr val="FF0000"/>
              </a:solidFill>
            </a:endParaRPr>
          </a:p>
        </p:txBody>
      </p:sp>
      <p:cxnSp>
        <p:nvCxnSpPr>
          <p:cNvPr id="9" name="直接箭头连接符 8"/>
          <p:cNvCxnSpPr>
            <a:stCxn id="8" idx="2"/>
          </p:cNvCxnSpPr>
          <p:nvPr/>
        </p:nvCxnSpPr>
        <p:spPr>
          <a:xfrm flipH="1">
            <a:off x="6921500" y="688975"/>
            <a:ext cx="1068705" cy="692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H="1">
            <a:off x="7613650" y="902335"/>
            <a:ext cx="412750" cy="6851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9713595" y="1818005"/>
            <a:ext cx="1931670" cy="958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销售总价（金额）</a:t>
            </a:r>
            <a:endParaRPr lang="zh-CN" altLang="en-US"/>
          </a:p>
        </p:txBody>
      </p:sp>
      <p:cxnSp>
        <p:nvCxnSpPr>
          <p:cNvPr id="12" name="直接箭头连接符 11"/>
          <p:cNvCxnSpPr>
            <a:stCxn id="11" idx="2"/>
          </p:cNvCxnSpPr>
          <p:nvPr/>
        </p:nvCxnSpPr>
        <p:spPr>
          <a:xfrm flipH="1">
            <a:off x="7164070" y="2776855"/>
            <a:ext cx="3515360" cy="19069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10078720" y="3943350"/>
            <a:ext cx="1724025" cy="692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出厂编号（动力号）</a:t>
            </a:r>
            <a:endParaRPr lang="zh-CN" altLang="en-US"/>
          </a:p>
        </p:txBody>
      </p:sp>
      <p:cxnSp>
        <p:nvCxnSpPr>
          <p:cNvPr id="14" name="直接箭头连接符 13"/>
          <p:cNvCxnSpPr>
            <a:stCxn id="13" idx="1"/>
          </p:cNvCxnSpPr>
          <p:nvPr/>
        </p:nvCxnSpPr>
        <p:spPr>
          <a:xfrm flipH="1">
            <a:off x="6569075" y="4289425"/>
            <a:ext cx="3509645" cy="8559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9775190" y="5060315"/>
            <a:ext cx="2270760" cy="449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生产企业</a:t>
            </a:r>
            <a:endParaRPr lang="zh-CN" altLang="en-US"/>
          </a:p>
        </p:txBody>
      </p:sp>
      <p:cxnSp>
        <p:nvCxnSpPr>
          <p:cNvPr id="16" name="直接箭头连接符 15"/>
          <p:cNvCxnSpPr>
            <a:stCxn id="15" idx="1"/>
          </p:cNvCxnSpPr>
          <p:nvPr/>
        </p:nvCxnSpPr>
        <p:spPr>
          <a:xfrm flipH="1">
            <a:off x="7127875" y="5285105"/>
            <a:ext cx="2647315" cy="787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970915" y="6335395"/>
            <a:ext cx="2974975" cy="412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经销企业（电话、地址）</a:t>
            </a:r>
            <a:endParaRPr lang="zh-CN" altLang="en-US"/>
          </a:p>
        </p:txBody>
      </p:sp>
      <p:cxnSp>
        <p:nvCxnSpPr>
          <p:cNvPr id="18" name="直接箭头连接符 17"/>
          <p:cNvCxnSpPr>
            <a:stCxn id="17" idx="0"/>
          </p:cNvCxnSpPr>
          <p:nvPr/>
        </p:nvCxnSpPr>
        <p:spPr>
          <a:xfrm flipV="1">
            <a:off x="2458720" y="5412740"/>
            <a:ext cx="1014095" cy="9226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0" y="3041015"/>
            <a:ext cx="662305" cy="3108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机具名称、型号、数量</a:t>
            </a:r>
            <a:endParaRPr lang="zh-CN" altLang="en-US"/>
          </a:p>
        </p:txBody>
      </p:sp>
      <p:cxnSp>
        <p:nvCxnSpPr>
          <p:cNvPr id="20" name="直接箭头连接符 19"/>
          <p:cNvCxnSpPr>
            <a:stCxn id="19" idx="3"/>
          </p:cNvCxnSpPr>
          <p:nvPr/>
        </p:nvCxnSpPr>
        <p:spPr>
          <a:xfrm flipV="1">
            <a:off x="662305" y="3239135"/>
            <a:ext cx="1741805" cy="13563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V="1">
            <a:off x="704215" y="3227070"/>
            <a:ext cx="3217545" cy="13963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flipV="1">
            <a:off x="752475" y="3190240"/>
            <a:ext cx="4225925" cy="14452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5354955" y="6408420"/>
            <a:ext cx="2538095" cy="412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发票二维码、效验码</a:t>
            </a:r>
            <a:endParaRPr lang="zh-CN" altLang="en-US"/>
          </a:p>
        </p:txBody>
      </p:sp>
      <p:cxnSp>
        <p:nvCxnSpPr>
          <p:cNvPr id="24" name="直接箭头连接符 23"/>
          <p:cNvCxnSpPr>
            <a:stCxn id="23" idx="0"/>
          </p:cNvCxnSpPr>
          <p:nvPr/>
        </p:nvCxnSpPr>
        <p:spPr>
          <a:xfrm flipH="1" flipV="1">
            <a:off x="5767705" y="4963160"/>
            <a:ext cx="856615" cy="14452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flipH="1" flipV="1">
            <a:off x="2489200" y="2037080"/>
            <a:ext cx="4104005" cy="43224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9799320" y="883285"/>
            <a:ext cx="1882140" cy="553085"/>
          </a:xfrm>
          <a:prstGeom prst="rect">
            <a:avLst/>
          </a:prstGeom>
        </p:spPr>
        <p:style>
          <a:lnRef idx="2">
            <a:schemeClr val="accent6"/>
          </a:lnRef>
          <a:fillRef idx="1">
            <a:schemeClr val="lt1"/>
          </a:fillRef>
          <a:effectRef idx="0">
            <a:schemeClr val="accent6"/>
          </a:effectRef>
          <a:fontRef idx="minor">
            <a:schemeClr val="dk1"/>
          </a:fontRef>
        </p:style>
        <p:txBody>
          <a:bodyPr wrap="square" anchor="t" anchorCtr="0">
            <a:spAutoFit/>
          </a:bodyPr>
          <a:p>
            <a:pPr algn="ctr">
              <a:lnSpc>
                <a:spcPct val="150000"/>
              </a:lnSpc>
            </a:pPr>
            <a:r>
              <a:rPr lang="zh-CN" altLang="en-US" sz="2000" b="1" dirty="0">
                <a:solidFill>
                  <a:srgbClr val="436982"/>
                </a:solidFill>
                <a:latin typeface="微软雅黑" panose="020B0503020204020204" pitchFamily="34" charset="-122"/>
                <a:ea typeface="微软雅黑" panose="020B0503020204020204" pitchFamily="34" charset="-122"/>
                <a:sym typeface="微软雅黑" panose="020B0503020204020204" pitchFamily="34" charset="-122"/>
              </a:rPr>
              <a:t>购机日期</a:t>
            </a:r>
            <a:endParaRPr lang="zh-CN" altLang="en-US" sz="2000" b="1" dirty="0">
              <a:solidFill>
                <a:srgbClr val="436982"/>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3" name="直接箭头连接符 2"/>
          <p:cNvCxnSpPr/>
          <p:nvPr/>
        </p:nvCxnSpPr>
        <p:spPr>
          <a:xfrm flipH="1">
            <a:off x="7637780" y="1162050"/>
            <a:ext cx="2076450" cy="6076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5000">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509270" y="290195"/>
            <a:ext cx="2477770" cy="5099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t>二、资料审核</a:t>
            </a:r>
            <a:endParaRPr lang="zh-CN" altLang="en-US" sz="2800" b="1"/>
          </a:p>
        </p:txBody>
      </p:sp>
      <p:pic>
        <p:nvPicPr>
          <p:cNvPr id="5" name="图片 4"/>
          <p:cNvPicPr>
            <a:picLocks noChangeAspect="1"/>
          </p:cNvPicPr>
          <p:nvPr/>
        </p:nvPicPr>
        <p:blipFill>
          <a:blip r:embed="rId1"/>
          <a:stretch>
            <a:fillRect/>
          </a:stretch>
        </p:blipFill>
        <p:spPr>
          <a:xfrm>
            <a:off x="334010" y="1438275"/>
            <a:ext cx="11523345" cy="2095500"/>
          </a:xfrm>
          <a:prstGeom prst="rect">
            <a:avLst/>
          </a:prstGeom>
        </p:spPr>
      </p:pic>
      <p:pic>
        <p:nvPicPr>
          <p:cNvPr id="7" name="图片 6"/>
          <p:cNvPicPr>
            <a:picLocks noChangeAspect="1"/>
          </p:cNvPicPr>
          <p:nvPr/>
        </p:nvPicPr>
        <p:blipFill>
          <a:blip r:embed="rId2"/>
          <a:stretch>
            <a:fillRect/>
          </a:stretch>
        </p:blipFill>
        <p:spPr>
          <a:xfrm>
            <a:off x="582295" y="3533775"/>
            <a:ext cx="6093460" cy="3170555"/>
          </a:xfrm>
          <a:prstGeom prst="rect">
            <a:avLst/>
          </a:prstGeom>
        </p:spPr>
      </p:pic>
      <p:sp>
        <p:nvSpPr>
          <p:cNvPr id="9" name="矩形 8"/>
          <p:cNvSpPr/>
          <p:nvPr/>
        </p:nvSpPr>
        <p:spPr>
          <a:xfrm>
            <a:off x="7564755" y="3679825"/>
            <a:ext cx="2974975" cy="1603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点击查看，页面上部中间部分有审批意见、操作、返回</a:t>
            </a:r>
            <a:endParaRPr lang="zh-CN" altLang="en-US"/>
          </a:p>
        </p:txBody>
      </p:sp>
      <p:cxnSp>
        <p:nvCxnSpPr>
          <p:cNvPr id="10" name="直接箭头连接符 9"/>
          <p:cNvCxnSpPr/>
          <p:nvPr/>
        </p:nvCxnSpPr>
        <p:spPr>
          <a:xfrm flipV="1">
            <a:off x="9847580" y="3162300"/>
            <a:ext cx="594995" cy="5340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H="1" flipV="1">
            <a:off x="4954270" y="4006850"/>
            <a:ext cx="2683510" cy="4013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8026400" y="5610225"/>
            <a:ext cx="3351530" cy="4616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点击资料审核，显示下页图面</a:t>
            </a:r>
            <a:endParaRPr lang="zh-CN" altLang="en-US"/>
          </a:p>
        </p:txBody>
      </p:sp>
      <p:cxnSp>
        <p:nvCxnSpPr>
          <p:cNvPr id="13" name="直接箭头连接符 12"/>
          <p:cNvCxnSpPr/>
          <p:nvPr/>
        </p:nvCxnSpPr>
        <p:spPr>
          <a:xfrm flipV="1">
            <a:off x="10721975" y="3267075"/>
            <a:ext cx="607060" cy="22466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5000">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1140460" y="835025"/>
            <a:ext cx="9532620" cy="13474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b="1"/>
              <a:t>2021-2023</a:t>
            </a:r>
            <a:r>
              <a:rPr lang="zh-CN" altLang="en-US" sz="2400" b="1"/>
              <a:t>年四川省农机购置补贴申请办理服务系统地址：http://202.61.89.161:12021/</a:t>
            </a:r>
            <a:endParaRPr lang="zh-CN" altLang="en-US" sz="2400" b="1"/>
          </a:p>
        </p:txBody>
      </p:sp>
      <p:sp>
        <p:nvSpPr>
          <p:cNvPr id="5" name="矩形 4"/>
          <p:cNvSpPr/>
          <p:nvPr/>
        </p:nvSpPr>
        <p:spPr>
          <a:xfrm>
            <a:off x="1140460" y="2882265"/>
            <a:ext cx="9544685" cy="1553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t>达川区农机购置补贴专栏地址：http://202.61.89.161:13096/DaChuanQu</a:t>
            </a:r>
            <a:endParaRPr lang="zh-CN" altLang="en-US" sz="2400" b="1"/>
          </a:p>
          <a:p>
            <a:pPr algn="ctr"/>
            <a:r>
              <a:rPr lang="zh-CN" altLang="en-US" sz="2400" b="1"/>
              <a:t>四川省农机购置补贴专栏地址：http://202.61.89.161:13096/</a:t>
            </a:r>
            <a:endParaRPr lang="zh-CN" altLang="en-US" sz="2400" b="1"/>
          </a:p>
        </p:txBody>
      </p:sp>
      <p:sp>
        <p:nvSpPr>
          <p:cNvPr id="6" name="矩形 5"/>
          <p:cNvSpPr/>
          <p:nvPr/>
        </p:nvSpPr>
        <p:spPr>
          <a:xfrm>
            <a:off x="1140460" y="4963160"/>
            <a:ext cx="9532620" cy="1056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t>四川省农机报废补贴系统地址：http://202.61.89.161:12018/</a:t>
            </a:r>
            <a:endParaRPr lang="zh-CN" altLang="en-US" sz="2400" b="1"/>
          </a:p>
        </p:txBody>
      </p:sp>
    </p:spTree>
  </p:cSld>
  <p:clrMapOvr>
    <a:masterClrMapping/>
  </p:clrMapOvr>
  <p:transition spd="slow" advTm="5000">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stretch>
            <a:fillRect/>
          </a:stretch>
        </p:blipFill>
        <p:spPr>
          <a:xfrm>
            <a:off x="3427095" y="3175"/>
            <a:ext cx="7572375" cy="6174105"/>
          </a:xfrm>
          <a:prstGeom prst="rect">
            <a:avLst/>
          </a:prstGeom>
        </p:spPr>
      </p:pic>
      <p:sp>
        <p:nvSpPr>
          <p:cNvPr id="5" name="矩形 4"/>
          <p:cNvSpPr/>
          <p:nvPr/>
        </p:nvSpPr>
        <p:spPr>
          <a:xfrm>
            <a:off x="946785" y="668020"/>
            <a:ext cx="1445260" cy="27203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点击通过（一直拉到底部，所有的通过），审核意见填同意，然后点击资料审核通过</a:t>
            </a:r>
            <a:endParaRPr lang="zh-CN" altLang="en-US"/>
          </a:p>
        </p:txBody>
      </p:sp>
      <p:cxnSp>
        <p:nvCxnSpPr>
          <p:cNvPr id="6" name="直接箭头连接符 5"/>
          <p:cNvCxnSpPr/>
          <p:nvPr/>
        </p:nvCxnSpPr>
        <p:spPr>
          <a:xfrm>
            <a:off x="2604770" y="2368550"/>
            <a:ext cx="3958590" cy="1663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左大括号 7"/>
          <p:cNvSpPr/>
          <p:nvPr/>
        </p:nvSpPr>
        <p:spPr>
          <a:xfrm>
            <a:off x="6775450" y="2902585"/>
            <a:ext cx="75565" cy="234378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Tree>
  </p:cSld>
  <p:clrMapOvr>
    <a:masterClrMapping/>
  </p:clrMapOvr>
  <p:transition spd="slow" advTm="5000">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1068070" y="510540"/>
            <a:ext cx="2428875" cy="5702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三、生成资金申请表</a:t>
            </a:r>
            <a:endParaRPr lang="zh-CN" altLang="en-US"/>
          </a:p>
        </p:txBody>
      </p:sp>
      <p:pic>
        <p:nvPicPr>
          <p:cNvPr id="5" name="内容占位符 4"/>
          <p:cNvPicPr>
            <a:picLocks noChangeAspect="1"/>
          </p:cNvPicPr>
          <p:nvPr>
            <p:ph idx="1"/>
          </p:nvPr>
        </p:nvPicPr>
        <p:blipFill>
          <a:blip r:embed="rId1"/>
          <a:stretch>
            <a:fillRect/>
          </a:stretch>
        </p:blipFill>
        <p:spPr>
          <a:xfrm>
            <a:off x="838200" y="1464310"/>
            <a:ext cx="10515600" cy="2280285"/>
          </a:xfrm>
          <a:prstGeom prst="rect">
            <a:avLst/>
          </a:prstGeom>
        </p:spPr>
      </p:pic>
      <p:pic>
        <p:nvPicPr>
          <p:cNvPr id="6" name="图片 5"/>
          <p:cNvPicPr>
            <a:picLocks noChangeAspect="1"/>
          </p:cNvPicPr>
          <p:nvPr/>
        </p:nvPicPr>
        <p:blipFill>
          <a:blip r:embed="rId2"/>
          <a:stretch>
            <a:fillRect/>
          </a:stretch>
        </p:blipFill>
        <p:spPr>
          <a:xfrm>
            <a:off x="565150" y="4095750"/>
            <a:ext cx="9239250" cy="2762250"/>
          </a:xfrm>
          <a:prstGeom prst="rect">
            <a:avLst/>
          </a:prstGeom>
        </p:spPr>
      </p:pic>
      <p:sp>
        <p:nvSpPr>
          <p:cNvPr id="7" name="矩形 6"/>
          <p:cNvSpPr/>
          <p:nvPr/>
        </p:nvSpPr>
        <p:spPr>
          <a:xfrm>
            <a:off x="7576820" y="497840"/>
            <a:ext cx="3801110" cy="8013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点击框</a:t>
            </a:r>
            <a:r>
              <a:rPr lang="en-US" altLang="zh-CN"/>
              <a:t>--</a:t>
            </a:r>
            <a:r>
              <a:rPr lang="zh-CN" altLang="en-US"/>
              <a:t>生成资金申请表</a:t>
            </a:r>
            <a:endParaRPr lang="zh-CN" altLang="en-US"/>
          </a:p>
        </p:txBody>
      </p:sp>
      <p:cxnSp>
        <p:nvCxnSpPr>
          <p:cNvPr id="8" name="直接箭头连接符 7"/>
          <p:cNvCxnSpPr>
            <a:stCxn id="7" idx="1"/>
          </p:cNvCxnSpPr>
          <p:nvPr/>
        </p:nvCxnSpPr>
        <p:spPr>
          <a:xfrm flipH="1">
            <a:off x="1092200" y="898525"/>
            <a:ext cx="6484620" cy="25742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a:stCxn id="7" idx="2"/>
          </p:cNvCxnSpPr>
          <p:nvPr/>
        </p:nvCxnSpPr>
        <p:spPr>
          <a:xfrm flipH="1">
            <a:off x="6860540" y="1299210"/>
            <a:ext cx="2616835" cy="3327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0673715" y="4237355"/>
            <a:ext cx="1116965" cy="25380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输入同意，点击确定</a:t>
            </a:r>
            <a:endParaRPr lang="zh-CN" altLang="en-US"/>
          </a:p>
        </p:txBody>
      </p:sp>
      <p:cxnSp>
        <p:nvCxnSpPr>
          <p:cNvPr id="11" name="直接箭头连接符 10"/>
          <p:cNvCxnSpPr/>
          <p:nvPr/>
        </p:nvCxnSpPr>
        <p:spPr>
          <a:xfrm flipH="1">
            <a:off x="3314700" y="5391150"/>
            <a:ext cx="7225030" cy="2673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H="1">
            <a:off x="8293735" y="5415280"/>
            <a:ext cx="2209800" cy="9105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5000">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556000" y="128905"/>
            <a:ext cx="5080000" cy="529590"/>
          </a:xfrm>
          <a:prstGeom prst="rect">
            <a:avLst/>
          </a:prstGeom>
          <a:noFill/>
          <a:ln w="9525">
            <a:noFill/>
          </a:ln>
        </p:spPr>
        <p:txBody>
          <a:bodyPr>
            <a:spAutoFit/>
          </a:bodyPr>
          <a:p>
            <a:pPr algn="ctr"/>
            <a:r>
              <a:rPr lang="zh-CN" sz="1800">
                <a:cs typeface="华文中宋" charset="0"/>
              </a:rPr>
              <a:t>农机购置补贴资金申请表（个人）</a:t>
            </a:r>
            <a:r>
              <a:rPr lang="zh-CN" sz="1050">
                <a:ea typeface="宋体" panose="02010600030101010101" pitchFamily="2" charset="-122"/>
              </a:rPr>
              <a:t>申请表编号：</a:t>
            </a:r>
            <a:r>
              <a:rPr lang="en-US" sz="1050">
                <a:latin typeface="Calibri" panose="020F0502020204030204" pitchFamily="34" charset="0"/>
              </a:rPr>
              <a:t>XXXXXXXXXXXXXXXX             </a:t>
            </a:r>
            <a:endParaRPr lang="zh-CN" altLang="en-US"/>
          </a:p>
        </p:txBody>
      </p:sp>
      <p:graphicFrame>
        <p:nvGraphicFramePr>
          <p:cNvPr id="4" name="表格 3"/>
          <p:cNvGraphicFramePr/>
          <p:nvPr>
            <p:custDataLst>
              <p:tags r:id="rId1"/>
            </p:custDataLst>
          </p:nvPr>
        </p:nvGraphicFramePr>
        <p:xfrm>
          <a:off x="3556000" y="658495"/>
          <a:ext cx="6591300" cy="4521200"/>
        </p:xfrm>
        <a:graphic>
          <a:graphicData uri="http://schemas.openxmlformats.org/drawingml/2006/table">
            <a:tbl>
              <a:tblPr firstRow="1" bandRow="1">
                <a:tableStyleId>{5940675A-B579-460E-94D1-54222C63F5DA}</a:tableStyleId>
              </a:tblPr>
              <a:tblGrid>
                <a:gridCol w="887413"/>
                <a:gridCol w="874712"/>
                <a:gridCol w="442913"/>
                <a:gridCol w="179387"/>
                <a:gridCol w="273050"/>
                <a:gridCol w="268288"/>
                <a:gridCol w="360362"/>
                <a:gridCol w="90488"/>
                <a:gridCol w="176212"/>
                <a:gridCol w="274638"/>
                <a:gridCol w="361950"/>
                <a:gridCol w="358775"/>
                <a:gridCol w="25400"/>
                <a:gridCol w="63500"/>
                <a:gridCol w="171450"/>
                <a:gridCol w="884237"/>
                <a:gridCol w="898525"/>
              </a:tblGrid>
              <a:tr h="127000">
                <a:tc rowSpan="5">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购机者信息</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姓名</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4">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性别</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tcPr>
                </a:tc>
                <a:tc gridSpan="4">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身份证号码</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tcPr>
                </a:tc>
                <a:tc gridSpan="3">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tcPr>
                </a:tc>
              </a:tr>
              <a:tr h="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gridSpan="3">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身份证住址</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13">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gridSpan="3">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现居住地址</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13">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gridSpan="3">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申请县、乡镇</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13">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921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联系电话</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5">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（手填）</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tcPr>
                </a:tc>
                <a:tc gridSpan="4">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银行</a:t>
                      </a:r>
                      <a:r>
                        <a:rPr lang="en-US" sz="1000" b="0">
                          <a:latin typeface="Calibri" panose="020F0502020204030204" pitchFamily="34" charset="0"/>
                          <a:cs typeface="Calibri" panose="020F0502020204030204" pitchFamily="34" charset="0"/>
                        </a:rPr>
                        <a:t>卡（折）</a:t>
                      </a:r>
                      <a:r>
                        <a:rPr lang="en-US" sz="1000" b="0">
                          <a:latin typeface="宋体" panose="02010600030101010101" pitchFamily="2" charset="-122"/>
                          <a:ea typeface="宋体" panose="02010600030101010101" pitchFamily="2" charset="-122"/>
                          <a:cs typeface="宋体" panose="02010600030101010101" pitchFamily="2" charset="-122"/>
                        </a:rPr>
                        <a:t>账号</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tcPr>
                </a:tc>
                <a:tc gridSpan="6">
                  <a:txBody>
                    <a:bodyPr/>
                    <a:p>
                      <a:pPr indent="0" algn="r">
                        <a:buNone/>
                      </a:pPr>
                      <a:r>
                        <a:rPr lang="en-US" sz="1000" b="0">
                          <a:latin typeface="宋体" panose="02010600030101010101" pitchFamily="2" charset="-122"/>
                          <a:ea typeface="宋体" panose="02010600030101010101" pitchFamily="2" charset="-122"/>
                          <a:cs typeface="宋体" panose="02010600030101010101" pitchFamily="2" charset="-122"/>
                        </a:rPr>
                        <a:t>（手填）</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tcPr>
                </a:tc>
              </a:tr>
              <a:tr h="152400">
                <a:tc rowSpan="8">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购置机具信息</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机具大类</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9">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tcPr>
                </a:tc>
                <a:tc gridSpan="5">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单机中央补贴额（元）</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机具小类</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9">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5">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补贴金额总计（元）</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机具品目</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9">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5">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销售单价（元）</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24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分档名称</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9">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5">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销售总价（元）</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13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生产企业</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9">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5">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数量（</a:t>
                      </a:r>
                      <a:r>
                        <a:rPr lang="en-US" sz="1000" b="0">
                          <a:latin typeface="Calibri" panose="020F0502020204030204" pitchFamily="34" charset="0"/>
                          <a:cs typeface="Calibri" panose="020F0502020204030204" pitchFamily="34" charset="0"/>
                        </a:rPr>
                        <a:t>成套设施装备实际量</a:t>
                      </a:r>
                      <a:r>
                        <a:rPr lang="en-US" sz="1000" b="0">
                          <a:latin typeface="宋体" panose="02010600030101010101" pitchFamily="2" charset="-122"/>
                          <a:ea typeface="宋体" panose="02010600030101010101" pitchFamily="2" charset="-122"/>
                          <a:cs typeface="宋体" panose="02010600030101010101" pitchFamily="2" charset="-122"/>
                        </a:rPr>
                        <a:t>）</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机具型号</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9">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5">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功率（千瓦）</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51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经销商</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15">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032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备注</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15">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0">
                <a:tc rowSpan="2">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出厂编号(发动机号)</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4">
                  <a:txBody>
                    <a:bodyPr/>
                    <a:p>
                      <a:pPr indent="0">
                        <a:buNone/>
                      </a:pPr>
                      <a:r>
                        <a:rPr lang="en-US" sz="1000" b="0">
                          <a:latin typeface="Calibri" panose="020F0502020204030204" pitchFamily="34" charset="0"/>
                          <a:cs typeface="Calibri" panose="020F0502020204030204" pitchFamily="34" charset="0"/>
                        </a:rPr>
                        <a:t> </a:t>
                      </a:r>
                      <a:endParaRPr lang="en-US" altLang="en-US" sz="10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7">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5">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90500">
                <a:tc vMerge="1">
                  <a:tcPr>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00000"/>
                      </a:solidFill>
                      <a:prstDash val="solid"/>
                      <a:headEnd type="none" w="med" len="med"/>
                      <a:tailEnd type="none" w="med" len="med"/>
                    </a:lnB>
                  </a:tcPr>
                </a:tc>
                <a:tc gridSpan="4">
                  <a:txBody>
                    <a:bodyPr/>
                    <a:p>
                      <a:pPr indent="0">
                        <a:buNone/>
                      </a:pPr>
                      <a:r>
                        <a:rPr lang="en-US" sz="1000" b="0">
                          <a:latin typeface="Calibri" panose="020F0502020204030204" pitchFamily="34" charset="0"/>
                          <a:cs typeface="Calibri" panose="020F0502020204030204" pitchFamily="34" charset="0"/>
                        </a:rPr>
                        <a:t> </a:t>
                      </a:r>
                      <a:endParaRPr lang="en-US" altLang="en-US" sz="10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tcPr>
                </a:tc>
                <a:tc gridSpan="7">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tcPr>
                </a:tc>
                <a:tc gridSpan="5">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tcPr>
                </a:tc>
              </a:tr>
              <a:tr h="190500">
                <a:tc rowSpan="2" gridSpan="3">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与出厂编号对应的牌证管理机具登记证书编号</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hMerge="1">
                  <a:tcPr>
                    <a:lnT w="12700" cap="flat" cmpd="sng">
                      <a:solidFill>
                        <a:srgbClr val="000000"/>
                      </a:solidFill>
                      <a:prstDash val="solid"/>
                      <a:headEnd type="none" w="med" len="med"/>
                      <a:tailEnd type="none" w="med" len="med"/>
                    </a:lnT>
                  </a:tcPr>
                </a:tc>
                <a:tc rowSpan="2"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tcPr>
                </a:tc>
                <a:tc gridSpan="6">
                  <a:txBody>
                    <a:bodyPr/>
                    <a:p>
                      <a:pPr indent="0">
                        <a:buNone/>
                      </a:pPr>
                      <a:r>
                        <a:rPr lang="en-US" sz="1000" b="0">
                          <a:latin typeface="Calibri" panose="020F0502020204030204" pitchFamily="34" charset="0"/>
                          <a:cs typeface="Calibri" panose="020F0502020204030204" pitchFamily="34" charset="0"/>
                        </a:rPr>
                        <a:t> </a:t>
                      </a:r>
                      <a:endParaRPr lang="en-US" altLang="en-US" sz="10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6">
                  <a:txBody>
                    <a:bodyPr/>
                    <a:p>
                      <a:pPr indent="0">
                        <a:buNone/>
                      </a:pPr>
                      <a:r>
                        <a:rPr lang="en-US" sz="1000" b="0">
                          <a:latin typeface="Calibri" panose="020F0502020204030204" pitchFamily="34" charset="0"/>
                          <a:cs typeface="Calibri" panose="020F0502020204030204" pitchFamily="34" charset="0"/>
                        </a:rPr>
                        <a:t> </a:t>
                      </a:r>
                      <a:endParaRPr lang="en-US" altLang="en-US" sz="10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2">
                  <a:txBody>
                    <a:bodyPr/>
                    <a:p>
                      <a:pPr indent="0">
                        <a:buNone/>
                      </a:pPr>
                      <a:r>
                        <a:rPr lang="en-US" sz="1000" b="0">
                          <a:latin typeface="Calibri" panose="020F0502020204030204" pitchFamily="34" charset="0"/>
                          <a:cs typeface="Calibri" panose="020F0502020204030204" pitchFamily="34" charset="0"/>
                        </a:rPr>
                        <a:t> </a:t>
                      </a:r>
                      <a:endParaRPr lang="en-US" altLang="en-US" sz="10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190500">
                <a:tc vMerge="1" gridSpan="3">
                  <a:tcPr>
                    <a:lnL w="12700" cap="flat" cmpd="sng">
                      <a:solidFill>
                        <a:srgbClr val="000000"/>
                      </a:solidFill>
                      <a:prstDash val="solid"/>
                      <a:headEnd type="none" w="med" len="med"/>
                      <a:tailEnd type="none" w="med" len="med"/>
                    </a:lnL>
                    <a:lnB w="12700" cap="flat" cmpd="sng">
                      <a:solidFill>
                        <a:srgbClr val="000000"/>
                      </a:solidFill>
                      <a:prstDash val="solid"/>
                      <a:headEnd type="none" w="med" len="med"/>
                      <a:tailEnd type="none" w="med" len="med"/>
                    </a:lnB>
                  </a:tcPr>
                </a:tc>
                <a:tc vMerge="1" hMerge="1">
                  <a:tcPr>
                    <a:lnB w="12700" cap="flat" cmpd="sng">
                      <a:solidFill>
                        <a:srgbClr val="000000"/>
                      </a:solidFill>
                      <a:prstDash val="solid"/>
                      <a:headEnd type="none" w="med" len="med"/>
                      <a:tailEnd type="none" w="med" len="med"/>
                    </a:lnB>
                  </a:tcPr>
                </a:tc>
                <a:tc vMerge="1" hMerge="1">
                  <a:tcPr>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gridSpan="6">
                  <a:txBody>
                    <a:bodyPr/>
                    <a:p>
                      <a:pPr indent="0">
                        <a:buNone/>
                      </a:pPr>
                      <a:r>
                        <a:rPr lang="en-US" sz="1000" b="0">
                          <a:latin typeface="Calibri" panose="020F0502020204030204" pitchFamily="34" charset="0"/>
                          <a:cs typeface="Calibri" panose="020F0502020204030204" pitchFamily="34" charset="0"/>
                        </a:rPr>
                        <a:t> </a:t>
                      </a:r>
                      <a:endParaRPr lang="en-US" altLang="en-US" sz="10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6">
                  <a:txBody>
                    <a:bodyPr/>
                    <a:p>
                      <a:pPr indent="0">
                        <a:buNone/>
                      </a:pPr>
                      <a:r>
                        <a:rPr lang="en-US" sz="1000" b="0">
                          <a:latin typeface="Calibri" panose="020F0502020204030204" pitchFamily="34" charset="0"/>
                          <a:cs typeface="Calibri" panose="020F0502020204030204" pitchFamily="34" charset="0"/>
                        </a:rPr>
                        <a:t> </a:t>
                      </a:r>
                      <a:endParaRPr lang="en-US" altLang="en-US" sz="10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2">
                  <a:txBody>
                    <a:bodyPr/>
                    <a:p>
                      <a:pPr indent="0">
                        <a:buNone/>
                      </a:pPr>
                      <a:r>
                        <a:rPr lang="en-US" sz="1000" b="0">
                          <a:latin typeface="Calibri" panose="020F0502020204030204" pitchFamily="34" charset="0"/>
                          <a:cs typeface="Calibri" panose="020F0502020204030204" pitchFamily="34" charset="0"/>
                        </a:rPr>
                        <a:t> </a:t>
                      </a:r>
                      <a:endParaRPr lang="en-US" altLang="en-US" sz="10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647700">
                <a:tc>
                  <a:txBody>
                    <a:bodyPr/>
                    <a:p>
                      <a:pPr indent="0" algn="ctr">
                        <a:buNone/>
                      </a:pPr>
                      <a:r>
                        <a:rPr lang="en-US" sz="1000" b="1">
                          <a:latin typeface="Calibri" panose="020F0502020204030204" pitchFamily="34" charset="0"/>
                          <a:cs typeface="Calibri" panose="020F0502020204030204" pitchFamily="34" charset="0"/>
                        </a:rPr>
                        <a:t>购机者</a:t>
                      </a:r>
                      <a:r>
                        <a:rPr lang="en-US" sz="1000" b="1">
                          <a:latin typeface="宋体" panose="02010600030101010101" pitchFamily="2" charset="-122"/>
                          <a:ea typeface="宋体" panose="02010600030101010101" pitchFamily="2" charset="-122"/>
                          <a:cs typeface="宋体" panose="02010600030101010101" pitchFamily="2" charset="-122"/>
                        </a:rPr>
                        <a:t>签字</a:t>
                      </a:r>
                      <a:endParaRPr lang="en-US" altLang="en-US" sz="1000" b="1">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8">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上述信息真实准确，本人已核对无误。签字（手印）：年 月 日</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4">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受理经办人签字</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4">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签字： 年 月 日</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1066800">
                <a:tc>
                  <a:txBody>
                    <a:bodyPr/>
                    <a:p>
                      <a:pPr indent="0" algn="ctr">
                        <a:buNone/>
                      </a:pPr>
                      <a:r>
                        <a:rPr lang="en-US" sz="1000" b="1">
                          <a:latin typeface="Calibri" panose="020F0502020204030204" pitchFamily="34" charset="0"/>
                          <a:cs typeface="Calibri" panose="020F0502020204030204" pitchFamily="34" charset="0"/>
                        </a:rPr>
                        <a:t>县级农业农村</a:t>
                      </a:r>
                      <a:r>
                        <a:rPr lang="en-US" sz="1000" b="1">
                          <a:latin typeface="宋体" panose="02010600030101010101" pitchFamily="2" charset="-122"/>
                          <a:ea typeface="宋体" panose="02010600030101010101" pitchFamily="2" charset="-122"/>
                          <a:cs typeface="宋体" panose="02010600030101010101" pitchFamily="2" charset="-122"/>
                        </a:rPr>
                        <a:t>部门审核意见</a:t>
                      </a:r>
                      <a:endParaRPr lang="en-US" altLang="en-US" sz="1000" b="1">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8">
                  <a:txBody>
                    <a:bodyPr/>
                    <a:p>
                      <a:pPr indent="0">
                        <a:buNone/>
                      </a:pPr>
                      <a:r>
                        <a:rPr lang="en-US" sz="1000" b="0">
                          <a:latin typeface="Calibri" panose="020F0502020204030204" pitchFamily="34" charset="0"/>
                          <a:cs typeface="Calibri" panose="020F0502020204030204" pitchFamily="34" charset="0"/>
                        </a:rPr>
                        <a:t> 已对购机者提供的相关资料进行形式审核</a:t>
                      </a:r>
                      <a:r>
                        <a:rPr lang="en-US" sz="1000" b="0">
                          <a:latin typeface="宋体" panose="02010600030101010101" pitchFamily="2" charset="-122"/>
                          <a:ea typeface="宋体" panose="02010600030101010101" pitchFamily="2" charset="-122"/>
                          <a:cs typeface="宋体" panose="02010600030101010101" pitchFamily="2" charset="-122"/>
                        </a:rPr>
                        <a:t>，</a:t>
                      </a:r>
                      <a:r>
                        <a:rPr lang="en-US" sz="1000" b="0">
                          <a:latin typeface="Calibri" panose="020F0502020204030204" pitchFamily="34" charset="0"/>
                          <a:cs typeface="Calibri" panose="020F0502020204030204" pitchFamily="34" charset="0"/>
                        </a:rPr>
                        <a:t>核对无误。</a:t>
                      </a:r>
                      <a:r>
                        <a:rPr lang="en-US" sz="1000" b="1">
                          <a:latin typeface="宋体" panose="02010600030101010101" pitchFamily="2" charset="-122"/>
                          <a:ea typeface="宋体" panose="02010600030101010101" pitchFamily="2" charset="-122"/>
                          <a:cs typeface="宋体" panose="02010600030101010101" pitchFamily="2" charset="-122"/>
                        </a:rPr>
                        <a:t> </a:t>
                      </a:r>
                      <a:r>
                        <a:rPr lang="en-US" sz="1000" b="0">
                          <a:latin typeface="宋体" panose="02010600030101010101" pitchFamily="2" charset="-122"/>
                          <a:ea typeface="宋体" panose="02010600030101010101" pitchFamily="2" charset="-122"/>
                          <a:cs typeface="宋体" panose="02010600030101010101" pitchFamily="2" charset="-122"/>
                        </a:rPr>
                        <a:t>签字：（单位公章）年 月 日</a:t>
                      </a:r>
                      <a:endParaRPr lang="en-US" altLang="en-US" sz="10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4">
                  <a:txBody>
                    <a:bodyPr/>
                    <a:p>
                      <a:pPr indent="0" algn="ctr">
                        <a:buNone/>
                      </a:pPr>
                      <a:r>
                        <a:rPr lang="en-US" sz="1000" b="1">
                          <a:latin typeface="Calibri" panose="020F0502020204030204" pitchFamily="34" charset="0"/>
                          <a:cs typeface="Calibri" panose="020F0502020204030204" pitchFamily="34" charset="0"/>
                        </a:rPr>
                        <a:t>县级</a:t>
                      </a:r>
                      <a:r>
                        <a:rPr lang="en-US" sz="1000" b="1">
                          <a:latin typeface="宋体" panose="02010600030101010101" pitchFamily="2" charset="-122"/>
                          <a:ea typeface="宋体" panose="02010600030101010101" pitchFamily="2" charset="-122"/>
                          <a:cs typeface="宋体" panose="02010600030101010101" pitchFamily="2" charset="-122"/>
                        </a:rPr>
                        <a:t>财政部门审核意见</a:t>
                      </a:r>
                      <a:endParaRPr lang="en-US" altLang="en-US" sz="1000" b="1">
                        <a:latin typeface="Calibri" panose="020F0502020204030204" pitchFamily="34" charset="0"/>
                        <a:ea typeface="Calibri" panose="020F0502020204030204" pitchFamily="34" charset="0"/>
                        <a:cs typeface="Calibri" panose="020F0502020204030204" pitchFamily="34" charset="0"/>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4">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  签字： （单位公章）年 月 日</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0">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表格说明</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16">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1.本表签字盖章后生效。2.本表是购机者获取补贴资金的主要凭证，请妥善保管。3.本表一式叁份，购机者执壹份，县级农业农村部门、财政部门各执壹份。</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tcPr>
                </a:tc>
              </a:tr>
              <a:tr h="533400">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重要提醒</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16">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1.</a:t>
                      </a:r>
                      <a:r>
                        <a:rPr lang="en-US" sz="1000" b="1">
                          <a:solidFill>
                            <a:srgbClr val="FF0000"/>
                          </a:solidFill>
                          <a:latin typeface="宋体" panose="02010600030101010101" pitchFamily="2" charset="-122"/>
                          <a:ea typeface="宋体" panose="02010600030101010101" pitchFamily="2" charset="-122"/>
                          <a:cs typeface="宋体" panose="02010600030101010101" pitchFamily="2" charset="-122"/>
                        </a:rPr>
                        <a:t>银行</a:t>
                      </a:r>
                      <a:r>
                        <a:rPr lang="en-US" sz="1000" b="1">
                          <a:solidFill>
                            <a:srgbClr val="FF0000"/>
                          </a:solidFill>
                          <a:latin typeface="Calibri" panose="020F0502020204030204" pitchFamily="34" charset="0"/>
                          <a:cs typeface="Calibri" panose="020F0502020204030204" pitchFamily="34" charset="0"/>
                        </a:rPr>
                        <a:t>卡（折）</a:t>
                      </a:r>
                      <a:r>
                        <a:rPr lang="en-US" sz="1000" b="1">
                          <a:solidFill>
                            <a:srgbClr val="FF0000"/>
                          </a:solidFill>
                          <a:latin typeface="宋体" panose="02010600030101010101" pitchFamily="2" charset="-122"/>
                          <a:ea typeface="宋体" panose="02010600030101010101" pitchFamily="2" charset="-122"/>
                          <a:cs typeface="宋体" panose="02010600030101010101" pitchFamily="2" charset="-122"/>
                        </a:rPr>
                        <a:t>账号</a:t>
                      </a:r>
                      <a:r>
                        <a:rPr lang="en-US" sz="1000" b="1">
                          <a:solidFill>
                            <a:srgbClr val="FF0000"/>
                          </a:solidFill>
                          <a:latin typeface="Calibri" panose="020F0502020204030204" pitchFamily="34" charset="0"/>
                          <a:cs typeface="Calibri" panose="020F0502020204030204" pitchFamily="34" charset="0"/>
                        </a:rPr>
                        <a:t>、</a:t>
                      </a:r>
                      <a:r>
                        <a:rPr lang="en-US" sz="1000" b="1">
                          <a:solidFill>
                            <a:srgbClr val="FF0000"/>
                          </a:solidFill>
                          <a:latin typeface="宋体" panose="02010600030101010101" pitchFamily="2" charset="-122"/>
                          <a:ea typeface="宋体" panose="02010600030101010101" pitchFamily="2" charset="-122"/>
                          <a:cs typeface="宋体" panose="02010600030101010101" pitchFamily="2" charset="-122"/>
                        </a:rPr>
                        <a:t>联系电话作为内部工作资料妥善保存，不得存入</a:t>
                      </a:r>
                      <a:r>
                        <a:rPr lang="en-US" sz="1000" b="1">
                          <a:solidFill>
                            <a:srgbClr val="FF0000"/>
                          </a:solidFill>
                          <a:latin typeface="Calibri" panose="020F0502020204030204" pitchFamily="34" charset="0"/>
                          <a:cs typeface="Calibri" panose="020F0502020204030204" pitchFamily="34" charset="0"/>
                        </a:rPr>
                        <a:t>农机购置补贴申请办理服务</a:t>
                      </a:r>
                      <a:r>
                        <a:rPr lang="en-US" sz="1000" b="1">
                          <a:solidFill>
                            <a:srgbClr val="FF0000"/>
                          </a:solidFill>
                          <a:latin typeface="宋体" panose="02010600030101010101" pitchFamily="2" charset="-122"/>
                          <a:ea typeface="宋体" panose="02010600030101010101" pitchFamily="2" charset="-122"/>
                          <a:cs typeface="宋体" panose="02010600030101010101" pitchFamily="2" charset="-122"/>
                        </a:rPr>
                        <a:t>系统。2.农机购置补贴款由财政部门直接发放，无需购机者操作银行账户，如有发短信、打电话等方式要求购机者提供个人账户信息、付款、转账等或进行相关操作的，不可轻信，必要时可向公安部门报案。</a:t>
                      </a:r>
                      <a:endParaRPr lang="en-US" altLang="en-US" sz="10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68300">
                <a:tc gridSpan="17">
                  <a:txBody>
                    <a:bodyPr/>
                    <a:p>
                      <a:pPr indent="0" algn="r">
                        <a:buNone/>
                      </a:pPr>
                      <a:r>
                        <a:rPr lang="en-US" sz="1000" b="0">
                          <a:latin typeface="宋体" panose="02010600030101010101" pitchFamily="2" charset="-122"/>
                          <a:ea typeface="宋体" panose="02010600030101010101" pitchFamily="2" charset="-122"/>
                          <a:cs typeface="宋体" panose="02010600030101010101" pitchFamily="2" charset="-122"/>
                        </a:rPr>
                        <a:t>打表日期： 年 月 日</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bl>
          </a:graphicData>
        </a:graphic>
      </p:graphicFrame>
      <p:sp>
        <p:nvSpPr>
          <p:cNvPr id="2" name="矩形 1"/>
          <p:cNvSpPr/>
          <p:nvPr/>
        </p:nvSpPr>
        <p:spPr>
          <a:xfrm>
            <a:off x="2174240" y="955675"/>
            <a:ext cx="862965" cy="2622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系统自动生成，核对相关信息是否准确</a:t>
            </a:r>
            <a:endParaRPr lang="zh-CN" altLang="en-US"/>
          </a:p>
        </p:txBody>
      </p:sp>
      <p:sp>
        <p:nvSpPr>
          <p:cNvPr id="5" name="矩形 4"/>
          <p:cNvSpPr/>
          <p:nvPr/>
        </p:nvSpPr>
        <p:spPr>
          <a:xfrm>
            <a:off x="873760" y="3858260"/>
            <a:ext cx="2016125" cy="449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购机者</a:t>
            </a:r>
            <a:r>
              <a:rPr lang="zh-CN" altLang="en-US" b="1">
                <a:solidFill>
                  <a:srgbClr val="FF0000"/>
                </a:solidFill>
              </a:rPr>
              <a:t>签字盖手印</a:t>
            </a:r>
            <a:endParaRPr lang="zh-CN" altLang="en-US" b="1">
              <a:solidFill>
                <a:srgbClr val="FF0000"/>
              </a:solidFill>
            </a:endParaRPr>
          </a:p>
        </p:txBody>
      </p:sp>
      <p:cxnSp>
        <p:nvCxnSpPr>
          <p:cNvPr id="6" name="直接箭头连接符 5"/>
          <p:cNvCxnSpPr>
            <a:endCxn id="5" idx="3"/>
          </p:cNvCxnSpPr>
          <p:nvPr/>
        </p:nvCxnSpPr>
        <p:spPr>
          <a:xfrm flipH="1">
            <a:off x="2889885" y="4040505"/>
            <a:ext cx="643255" cy="42545"/>
          </a:xfrm>
          <a:prstGeom prst="straightConnector1">
            <a:avLst/>
          </a:prstGeom>
          <a:ln>
            <a:tailEnd type="arrow" w="med" len="med"/>
          </a:ln>
        </p:spPr>
        <p:style>
          <a:lnRef idx="1">
            <a:schemeClr val="accent2"/>
          </a:lnRef>
          <a:fillRef idx="0">
            <a:schemeClr val="accent2"/>
          </a:fillRef>
          <a:effectRef idx="0">
            <a:schemeClr val="accent2"/>
          </a:effectRef>
          <a:fontRef idx="minor">
            <a:schemeClr val="tx1"/>
          </a:fontRef>
        </p:style>
      </p:cxnSp>
      <p:sp>
        <p:nvSpPr>
          <p:cNvPr id="7" name="矩形 6"/>
          <p:cNvSpPr/>
          <p:nvPr/>
        </p:nvSpPr>
        <p:spPr>
          <a:xfrm>
            <a:off x="897890" y="4586605"/>
            <a:ext cx="1991995"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乡镇农业服务中心签字盖章（代）</a:t>
            </a:r>
            <a:endParaRPr lang="zh-CN" altLang="en-US"/>
          </a:p>
        </p:txBody>
      </p:sp>
      <p:cxnSp>
        <p:nvCxnSpPr>
          <p:cNvPr id="8" name="直接箭头连接符 7"/>
          <p:cNvCxnSpPr/>
          <p:nvPr/>
        </p:nvCxnSpPr>
        <p:spPr>
          <a:xfrm flipH="1">
            <a:off x="2889885" y="4972050"/>
            <a:ext cx="643255" cy="66675"/>
          </a:xfrm>
          <a:prstGeom prst="straightConnector1">
            <a:avLst/>
          </a:prstGeom>
          <a:ln>
            <a:tailEnd type="arrow" w="med" len="med"/>
          </a:ln>
        </p:spPr>
        <p:style>
          <a:lnRef idx="1">
            <a:schemeClr val="accent2"/>
          </a:lnRef>
          <a:fillRef idx="0">
            <a:schemeClr val="accent2"/>
          </a:fillRef>
          <a:effectRef idx="0">
            <a:schemeClr val="accent2"/>
          </a:effectRef>
          <a:fontRef idx="minor">
            <a:schemeClr val="tx1"/>
          </a:fontRef>
        </p:style>
      </p:cxnSp>
      <p:sp>
        <p:nvSpPr>
          <p:cNvPr id="9" name="矩形 8"/>
          <p:cNvSpPr/>
          <p:nvPr/>
        </p:nvSpPr>
        <p:spPr>
          <a:xfrm>
            <a:off x="10665460" y="931545"/>
            <a:ext cx="1343660" cy="692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手填</a:t>
            </a:r>
            <a:endParaRPr lang="zh-CN" altLang="en-US"/>
          </a:p>
        </p:txBody>
      </p:sp>
      <p:cxnSp>
        <p:nvCxnSpPr>
          <p:cNvPr id="10" name="直接箭头连接符 9"/>
          <p:cNvCxnSpPr/>
          <p:nvPr/>
        </p:nvCxnSpPr>
        <p:spPr>
          <a:xfrm flipV="1">
            <a:off x="5160645" y="1235075"/>
            <a:ext cx="5415915" cy="146050"/>
          </a:xfrm>
          <a:prstGeom prst="straightConnector1">
            <a:avLst/>
          </a:prstGeom>
          <a:ln>
            <a:tailEnd type="arrow" w="med" len="med"/>
          </a:ln>
        </p:spPr>
        <p:style>
          <a:lnRef idx="1">
            <a:schemeClr val="accent2"/>
          </a:lnRef>
          <a:fillRef idx="0">
            <a:schemeClr val="accent2"/>
          </a:fillRef>
          <a:effectRef idx="0">
            <a:schemeClr val="accent2"/>
          </a:effectRef>
          <a:fontRef idx="minor">
            <a:schemeClr val="tx1"/>
          </a:fontRef>
        </p:style>
      </p:cxnSp>
      <p:cxnSp>
        <p:nvCxnSpPr>
          <p:cNvPr id="11" name="直接箭头连接符 10"/>
          <p:cNvCxnSpPr/>
          <p:nvPr/>
        </p:nvCxnSpPr>
        <p:spPr>
          <a:xfrm flipV="1">
            <a:off x="7552690" y="1283970"/>
            <a:ext cx="3011805" cy="157480"/>
          </a:xfrm>
          <a:prstGeom prst="straightConnector1">
            <a:avLst/>
          </a:prstGeom>
          <a:ln>
            <a:tailEnd type="arrow" w="med" len="med"/>
          </a:ln>
        </p:spPr>
        <p:style>
          <a:lnRef idx="1">
            <a:schemeClr val="accent2"/>
          </a:lnRef>
          <a:fillRef idx="0">
            <a:schemeClr val="accent2"/>
          </a:fillRef>
          <a:effectRef idx="0">
            <a:schemeClr val="accent2"/>
          </a:effectRef>
          <a:fontRef idx="minor">
            <a:schemeClr val="tx1"/>
          </a:fontRef>
        </p:style>
      </p:cxnSp>
      <p:sp>
        <p:nvSpPr>
          <p:cNvPr id="12" name="左大括号 11"/>
          <p:cNvSpPr/>
          <p:nvPr/>
        </p:nvSpPr>
        <p:spPr>
          <a:xfrm>
            <a:off x="3336290" y="494665"/>
            <a:ext cx="75565" cy="3048000"/>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p>
            <a:pPr algn="ctr"/>
            <a:endParaRPr lang="zh-CN" altLang="en-US"/>
          </a:p>
        </p:txBody>
      </p:sp>
      <p:sp>
        <p:nvSpPr>
          <p:cNvPr id="13" name="矩形 12"/>
          <p:cNvSpPr/>
          <p:nvPr/>
        </p:nvSpPr>
        <p:spPr>
          <a:xfrm>
            <a:off x="10795000" y="2886710"/>
            <a:ext cx="813435" cy="14331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经办人员签字盖章</a:t>
            </a:r>
            <a:endParaRPr lang="zh-CN" altLang="en-US"/>
          </a:p>
        </p:txBody>
      </p:sp>
      <p:sp>
        <p:nvSpPr>
          <p:cNvPr id="14" name="矩形 13"/>
          <p:cNvSpPr/>
          <p:nvPr/>
        </p:nvSpPr>
        <p:spPr>
          <a:xfrm>
            <a:off x="10814050" y="4465320"/>
            <a:ext cx="1207135" cy="14084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乡镇财政所签字盖章（代）</a:t>
            </a:r>
            <a:endParaRPr lang="zh-CN" altLang="en-US"/>
          </a:p>
        </p:txBody>
      </p:sp>
      <p:cxnSp>
        <p:nvCxnSpPr>
          <p:cNvPr id="15" name="直接箭头连接符 14"/>
          <p:cNvCxnSpPr/>
          <p:nvPr/>
        </p:nvCxnSpPr>
        <p:spPr>
          <a:xfrm>
            <a:off x="9580880" y="5072380"/>
            <a:ext cx="1116965" cy="85090"/>
          </a:xfrm>
          <a:prstGeom prst="straightConnector1">
            <a:avLst/>
          </a:prstGeom>
          <a:ln>
            <a:tailEnd type="arrow" w="med" len="med"/>
          </a:ln>
        </p:spPr>
        <p:style>
          <a:lnRef idx="1">
            <a:schemeClr val="accent2"/>
          </a:lnRef>
          <a:fillRef idx="0">
            <a:schemeClr val="accent2"/>
          </a:fillRef>
          <a:effectRef idx="0">
            <a:schemeClr val="accent2"/>
          </a:effectRef>
          <a:fontRef idx="minor">
            <a:schemeClr val="tx1"/>
          </a:fontRef>
        </p:style>
      </p:cxnSp>
      <p:cxnSp>
        <p:nvCxnSpPr>
          <p:cNvPr id="16" name="直接箭头连接符 15"/>
          <p:cNvCxnSpPr>
            <a:endCxn id="13" idx="1"/>
          </p:cNvCxnSpPr>
          <p:nvPr/>
        </p:nvCxnSpPr>
        <p:spPr>
          <a:xfrm flipV="1">
            <a:off x="9714230" y="3603625"/>
            <a:ext cx="1080770" cy="509905"/>
          </a:xfrm>
          <a:prstGeom prst="straightConnector1">
            <a:avLst/>
          </a:prstGeom>
          <a:ln>
            <a:tailEnd type="arrow" w="med" len="med"/>
          </a:ln>
        </p:spPr>
        <p:style>
          <a:lnRef idx="1">
            <a:schemeClr val="accent2"/>
          </a:lnRef>
          <a:fillRef idx="0">
            <a:schemeClr val="accent2"/>
          </a:fillRef>
          <a:effectRef idx="0">
            <a:schemeClr val="accent2"/>
          </a:effectRef>
          <a:fontRef idx="minor">
            <a:schemeClr val="tx1"/>
          </a:fontRef>
        </p:style>
      </p:cxnSp>
      <p:cxnSp>
        <p:nvCxnSpPr>
          <p:cNvPr id="3" name="直接箭头连接符 2"/>
          <p:cNvCxnSpPr/>
          <p:nvPr/>
        </p:nvCxnSpPr>
        <p:spPr>
          <a:xfrm flipH="1" flipV="1">
            <a:off x="3144520" y="2148840"/>
            <a:ext cx="6302375" cy="4371340"/>
          </a:xfrm>
          <a:prstGeom prst="straightConnector1">
            <a:avLst/>
          </a:prstGeom>
          <a:ln>
            <a:tailEnd type="arrow" w="med" len="med"/>
          </a:ln>
        </p:spPr>
        <p:style>
          <a:lnRef idx="1">
            <a:schemeClr val="accent2"/>
          </a:lnRef>
          <a:fillRef idx="0">
            <a:schemeClr val="accent2"/>
          </a:fillRef>
          <a:effectRef idx="0">
            <a:schemeClr val="accent2"/>
          </a:effectRef>
          <a:fontRef idx="minor">
            <a:schemeClr val="tx1"/>
          </a:fontRef>
        </p:style>
      </p:cxnSp>
      <p:sp>
        <p:nvSpPr>
          <p:cNvPr id="17" name="矩形 16"/>
          <p:cNvSpPr/>
          <p:nvPr/>
        </p:nvSpPr>
        <p:spPr>
          <a:xfrm>
            <a:off x="10467975" y="1830705"/>
            <a:ext cx="1520825" cy="5530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nchor="t" anchorCtr="0">
            <a:spAutoFit/>
          </a:bodyPr>
          <a:p>
            <a:pPr algn="ctr">
              <a:lnSpc>
                <a:spcPct val="150000"/>
              </a:lnSpc>
            </a:pPr>
            <a:r>
              <a:rPr lang="zh-CN" altLang="en-US" sz="2000" b="1"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核对补贴额</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8" name="直接箭头连接符 17"/>
          <p:cNvCxnSpPr>
            <a:endCxn id="17" idx="1"/>
          </p:cNvCxnSpPr>
          <p:nvPr/>
        </p:nvCxnSpPr>
        <p:spPr>
          <a:xfrm>
            <a:off x="10041890" y="1672590"/>
            <a:ext cx="426085" cy="4349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5000">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556000" y="128905"/>
            <a:ext cx="5080000" cy="529590"/>
          </a:xfrm>
          <a:prstGeom prst="rect">
            <a:avLst/>
          </a:prstGeom>
          <a:noFill/>
          <a:ln w="9525">
            <a:noFill/>
          </a:ln>
        </p:spPr>
        <p:txBody>
          <a:bodyPr>
            <a:spAutoFit/>
          </a:bodyPr>
          <a:p>
            <a:pPr algn="ctr"/>
            <a:r>
              <a:rPr lang="zh-CN" sz="1800">
                <a:cs typeface="华文中宋" charset="0"/>
              </a:rPr>
              <a:t>农机购置补贴资金申请表</a:t>
            </a:r>
            <a:r>
              <a:rPr lang="zh-CN" sz="1050">
                <a:ea typeface="宋体" panose="02010600030101010101" pitchFamily="2" charset="-122"/>
              </a:rPr>
              <a:t>申请表编号：</a:t>
            </a:r>
            <a:r>
              <a:rPr lang="en-US" sz="1050">
                <a:latin typeface="Calibri" panose="020F0502020204030204" pitchFamily="34" charset="0"/>
              </a:rPr>
              <a:t>XXXXXXXXXXXXXXXX             </a:t>
            </a:r>
            <a:endParaRPr lang="zh-CN" altLang="en-US"/>
          </a:p>
        </p:txBody>
      </p:sp>
      <p:graphicFrame>
        <p:nvGraphicFramePr>
          <p:cNvPr id="4" name="表格 3"/>
          <p:cNvGraphicFramePr/>
          <p:nvPr>
            <p:custDataLst>
              <p:tags r:id="rId1"/>
            </p:custDataLst>
          </p:nvPr>
        </p:nvGraphicFramePr>
        <p:xfrm>
          <a:off x="3556000" y="658495"/>
          <a:ext cx="6300788" cy="6070600"/>
        </p:xfrm>
        <a:graphic>
          <a:graphicData uri="http://schemas.openxmlformats.org/drawingml/2006/table">
            <a:tbl>
              <a:tblPr firstRow="1" bandRow="1">
                <a:tableStyleId>{5940675A-B579-460E-94D1-54222C63F5DA}</a:tableStyleId>
              </a:tblPr>
              <a:tblGrid>
                <a:gridCol w="823913"/>
                <a:gridCol w="1317625"/>
                <a:gridCol w="1436687"/>
                <a:gridCol w="601663"/>
                <a:gridCol w="566737"/>
                <a:gridCol w="1554163"/>
              </a:tblGrid>
              <a:tr h="1778000">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身份证图片</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p>
                      <a:pPr indent="0">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2">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购机者头像</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p>
                      <a:pPr indent="0">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30200">
                <a:tc gridSpan="6">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铭牌图片</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1651000">
                <a:tc gridSpan="2">
                  <a:txBody>
                    <a:bodyPr/>
                    <a:p>
                      <a:pPr indent="0">
                        <a:buNone/>
                      </a:pPr>
                      <a:r>
                        <a:rPr lang="en-US" sz="900" b="0">
                          <a:latin typeface="宋体" panose="02010600030101010101" pitchFamily="2" charset="-122"/>
                          <a:ea typeface="宋体" panose="02010600030101010101" pitchFamily="2" charset="-122"/>
                          <a:cs typeface="宋体" panose="02010600030101010101" pitchFamily="2" charset="-122"/>
                        </a:rPr>
                        <a:t> </a:t>
                      </a:r>
                      <a:endParaRPr lang="en-US" altLang="en-US" sz="9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2">
                  <a:txBody>
                    <a:bodyPr/>
                    <a:p>
                      <a:pPr indent="0">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2">
                  <a:txBody>
                    <a:bodyPr/>
                    <a:p>
                      <a:pPr indent="0">
                        <a:buNone/>
                      </a:pPr>
                      <a:r>
                        <a:rPr lang="en-US" sz="1200" b="1">
                          <a:latin typeface="宋体" panose="02010600030101010101" pitchFamily="2" charset="-122"/>
                          <a:ea typeface="宋体" panose="02010600030101010101" pitchFamily="2" charset="-122"/>
                          <a:cs typeface="宋体" panose="02010600030101010101" pitchFamily="2" charset="-122"/>
                        </a:rPr>
                        <a:t> </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342900">
                <a:tc gridSpan="6">
                  <a:txBody>
                    <a:bodyPr/>
                    <a:p>
                      <a:pPr indent="0" algn="ctr">
                        <a:buNone/>
                      </a:pPr>
                      <a:r>
                        <a:rPr lang="en-US" sz="1200" b="1">
                          <a:latin typeface="宋体" panose="02010600030101010101" pitchFamily="2" charset="-122"/>
                          <a:ea typeface="宋体" panose="02010600030101010101" pitchFamily="2" charset="-122"/>
                          <a:cs typeface="宋体" panose="02010600030101010101" pitchFamily="2" charset="-122"/>
                        </a:rPr>
                        <a:t>发票图片</a:t>
                      </a: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1968500">
                <a:tc gridSpan="6">
                  <a:txBody>
                    <a:bodyPr/>
                    <a:p>
                      <a:pPr indent="0">
                        <a:buNone/>
                      </a:pPr>
                      <a:endParaRPr lang="en-US" altLang="en-US" sz="12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bl>
          </a:graphicData>
        </a:graphic>
      </p:graphicFrame>
      <p:sp>
        <p:nvSpPr>
          <p:cNvPr id="2" name="矩形 1"/>
          <p:cNvSpPr/>
          <p:nvPr/>
        </p:nvSpPr>
        <p:spPr>
          <a:xfrm>
            <a:off x="1553845" y="956310"/>
            <a:ext cx="789305" cy="4990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系统录入图片</a:t>
            </a:r>
            <a:endParaRPr lang="zh-CN" altLang="en-US"/>
          </a:p>
        </p:txBody>
      </p:sp>
      <p:sp>
        <p:nvSpPr>
          <p:cNvPr id="3" name="矩形 2"/>
          <p:cNvSpPr/>
          <p:nvPr/>
        </p:nvSpPr>
        <p:spPr>
          <a:xfrm>
            <a:off x="10515600" y="1551305"/>
            <a:ext cx="1250950" cy="3630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系统核验图片</a:t>
            </a:r>
            <a:endParaRPr lang="zh-CN" altLang="en-US"/>
          </a:p>
        </p:txBody>
      </p:sp>
      <p:cxnSp>
        <p:nvCxnSpPr>
          <p:cNvPr id="5" name="直接箭头连接符 4"/>
          <p:cNvCxnSpPr/>
          <p:nvPr/>
        </p:nvCxnSpPr>
        <p:spPr>
          <a:xfrm flipH="1">
            <a:off x="2367280" y="1623695"/>
            <a:ext cx="1615440" cy="1712595"/>
          </a:xfrm>
          <a:prstGeom prst="straightConnector1">
            <a:avLst/>
          </a:prstGeom>
          <a:ln>
            <a:tailEnd type="arrow" w="med" len="med"/>
          </a:ln>
        </p:spPr>
        <p:style>
          <a:lnRef idx="1">
            <a:schemeClr val="accent2"/>
          </a:lnRef>
          <a:fillRef idx="0">
            <a:schemeClr val="accent2"/>
          </a:fillRef>
          <a:effectRef idx="0">
            <a:schemeClr val="accent2"/>
          </a:effectRef>
          <a:fontRef idx="minor">
            <a:schemeClr val="tx1"/>
          </a:fontRef>
        </p:style>
      </p:cxnSp>
      <p:cxnSp>
        <p:nvCxnSpPr>
          <p:cNvPr id="6" name="直接箭头连接符 5"/>
          <p:cNvCxnSpPr>
            <a:endCxn id="2" idx="3"/>
          </p:cNvCxnSpPr>
          <p:nvPr/>
        </p:nvCxnSpPr>
        <p:spPr>
          <a:xfrm flipH="1">
            <a:off x="2343150" y="1732915"/>
            <a:ext cx="5391785" cy="1718945"/>
          </a:xfrm>
          <a:prstGeom prst="straightConnector1">
            <a:avLst/>
          </a:prstGeom>
          <a:ln>
            <a:tailEnd type="arrow" w="med" len="med"/>
          </a:ln>
        </p:spPr>
        <p:style>
          <a:lnRef idx="1">
            <a:schemeClr val="accent2"/>
          </a:lnRef>
          <a:fillRef idx="0">
            <a:schemeClr val="accent2"/>
          </a:fillRef>
          <a:effectRef idx="0">
            <a:schemeClr val="accent2"/>
          </a:effectRef>
          <a:fontRef idx="minor">
            <a:schemeClr val="tx1"/>
          </a:fontRef>
        </p:style>
      </p:cxnSp>
      <p:cxnSp>
        <p:nvCxnSpPr>
          <p:cNvPr id="7" name="直接箭头连接符 6"/>
          <p:cNvCxnSpPr>
            <a:endCxn id="2" idx="3"/>
          </p:cNvCxnSpPr>
          <p:nvPr/>
        </p:nvCxnSpPr>
        <p:spPr>
          <a:xfrm flipH="1" flipV="1">
            <a:off x="2343150" y="3451860"/>
            <a:ext cx="3958590" cy="1159510"/>
          </a:xfrm>
          <a:prstGeom prst="straightConnector1">
            <a:avLst/>
          </a:prstGeom>
          <a:ln>
            <a:tailEnd type="arrow" w="med" len="med"/>
          </a:ln>
        </p:spPr>
        <p:style>
          <a:lnRef idx="1">
            <a:schemeClr val="accent2"/>
          </a:lnRef>
          <a:fillRef idx="0">
            <a:schemeClr val="accent2"/>
          </a:fillRef>
          <a:effectRef idx="0">
            <a:schemeClr val="accent2"/>
          </a:effectRef>
          <a:fontRef idx="minor">
            <a:schemeClr val="tx1"/>
          </a:fontRef>
        </p:style>
      </p:cxnSp>
      <p:cxnSp>
        <p:nvCxnSpPr>
          <p:cNvPr id="8" name="直接箭头连接符 7"/>
          <p:cNvCxnSpPr>
            <a:endCxn id="3" idx="1"/>
          </p:cNvCxnSpPr>
          <p:nvPr/>
        </p:nvCxnSpPr>
        <p:spPr>
          <a:xfrm>
            <a:off x="7127875" y="2644140"/>
            <a:ext cx="3387725" cy="722630"/>
          </a:xfrm>
          <a:prstGeom prst="straightConnector1">
            <a:avLst/>
          </a:prstGeom>
          <a:ln>
            <a:tailEnd type="arrow" w="med" len="med"/>
          </a:ln>
        </p:spPr>
        <p:style>
          <a:lnRef idx="1">
            <a:schemeClr val="accent2"/>
          </a:lnRef>
          <a:fillRef idx="0">
            <a:schemeClr val="accent2"/>
          </a:fillRef>
          <a:effectRef idx="0">
            <a:schemeClr val="accent2"/>
          </a:effectRef>
          <a:fontRef idx="minor">
            <a:schemeClr val="tx1"/>
          </a:fontRef>
        </p:style>
      </p:cxnSp>
    </p:spTree>
  </p:cSld>
  <p:clrMapOvr>
    <a:masterClrMapping/>
  </p:clrMapOvr>
  <p:transition spd="slow" advTm="5000">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14325" y="592455"/>
            <a:ext cx="11113770" cy="5262245"/>
          </a:xfrm>
          <a:prstGeom prst="rect">
            <a:avLst/>
          </a:prstGeom>
          <a:noFill/>
          <a:ln w="9525">
            <a:noFill/>
          </a:ln>
        </p:spPr>
        <p:txBody>
          <a:bodyPr wrap="square">
            <a:spAutoFit/>
          </a:bodyPr>
          <a:p>
            <a:pPr algn="l"/>
            <a:r>
              <a:rPr lang="zh-CN" sz="1600">
                <a:cs typeface="华文中宋" charset="0"/>
              </a:rPr>
              <a:t>农机购置补贴资金申请告知承诺书</a:t>
            </a:r>
            <a:r>
              <a:rPr lang="en-US" sz="1600">
                <a:latin typeface="仿宋" panose="02010609060101010101" charset="-122"/>
              </a:rPr>
              <a:t> </a:t>
            </a:r>
            <a:r>
              <a:rPr lang="zh-CN" sz="1600">
                <a:ea typeface="仿宋" panose="02010609060101010101" charset="-122"/>
              </a:rPr>
              <a:t>一、农机购置补贴政策是党中央、国务院重要的强农惠农政策，补贴资金直接发放给购机者，农机产销企业是政策实施的参与主体之一，但不是补贴资金的发放对象。二、虚开增值税发票是违反《刑法》等法规的违法违规行为，扰乱国家正常的税收管理秩序。三、购机者在明知农机产销企业虚开发票（即发票金额与购机者付给经销企业的全部购机款额不一致）的情况下，使用不真实的购机发票申请补贴，是一种违法违规行为。四、农业农村部、财政部《2021</a:t>
            </a:r>
            <a:r>
              <a:rPr lang="zh-CN" sz="1600">
                <a:latin typeface="微软雅黑" panose="020B0503020204020204" pitchFamily="34" charset="-122"/>
                <a:ea typeface="仿宋" panose="02010609060101010101" charset="-122"/>
              </a:rPr>
              <a:t>—</a:t>
            </a:r>
            <a:r>
              <a:rPr lang="zh-CN" sz="1600">
                <a:ea typeface="仿宋" panose="02010609060101010101" charset="-122"/>
              </a:rPr>
              <a:t>2023年农机购置补贴实施指导意见》明确，购机者自主选择购买机具，按市场化原则自行与农机产销企业协商确定购机价格与支付方式，并对交易行为真实性、有效性和可能发生的纠纷承担法律责任。</a:t>
            </a:r>
            <a:r>
              <a:rPr lang="zh-CN" sz="1600" b="1">
                <a:ea typeface="仿宋" panose="02010609060101010101" charset="-122"/>
              </a:rPr>
              <a:t>本购机者已知晓以上事项，并承诺如下：</a:t>
            </a:r>
            <a:r>
              <a:rPr lang="zh-CN" sz="1600">
                <a:ea typeface="仿宋" panose="02010609060101010101" charset="-122"/>
              </a:rPr>
              <a:t>一、本购机者知悉农机购置补贴政策，符合农机购置补贴对象要求。二、本购机者根据农业生产需要，已真实购置了所申请的农业机械。三、本购机者申请补贴资金所提供的信息真实准确有效，通过手机APP上传申办补贴信息等为自主自愿行为，且信息真实准确有效。四、本购机者购置的牌证管理机具，已在申办补贴前到相关部门先行办理牌证手续，并已取得拖拉机和联合收获机登记证书登记编号。五、本购机者购置的创新产品，已与农机产销企业签订“知情同意书”，已知悉了解所购新产品的技术优势、使用潜在风险等信息。六、本购机者将按约定支付农机产销企业购机款。七、本购机者未参与骗取、套取农机购置补贴的违法违规行为，后续将主动向当地农业农村部门报告发现的相关异常情况，接受各级农业农村部门及有关职能部门监督管理和抽查核验机具等管理服务要</a:t>
            </a:r>
            <a:endParaRPr lang="zh-CN" altLang="en-US"/>
          </a:p>
        </p:txBody>
      </p:sp>
    </p:spTree>
  </p:cSld>
  <p:clrMapOvr>
    <a:masterClrMapping/>
  </p:clrMapOvr>
  <p:transition spd="slow" advTm="5000">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836930" y="797560"/>
            <a:ext cx="10227310" cy="3538220"/>
          </a:xfrm>
          <a:prstGeom prst="rect">
            <a:avLst/>
          </a:prstGeom>
          <a:noFill/>
          <a:ln w="9525">
            <a:noFill/>
          </a:ln>
        </p:spPr>
        <p:txBody>
          <a:bodyPr wrap="square">
            <a:spAutoFit/>
          </a:bodyPr>
          <a:p>
            <a:pPr indent="406400"/>
            <a:r>
              <a:rPr lang="zh-CN" sz="1600">
                <a:ea typeface="仿宋" panose="02010609060101010101" charset="-122"/>
              </a:rPr>
              <a:t>求，自愿承担参与农机购置补贴政策实施的其它有关责任和义务。八、本份申请涉及的机具，在购机者申请之前未申报其他中央财政资金有关机具购置类补贴资金。九、本购机者承诺，此份补贴资金申请涉及的机具购买价格为人民币</a:t>
            </a:r>
            <a:r>
              <a:rPr lang="zh-CN" sz="1600" u="sng">
                <a:ea typeface="仿宋" panose="02010609060101010101" charset="-122"/>
              </a:rPr>
              <a:t>（大写）：            元（小写：</a:t>
            </a:r>
            <a:r>
              <a:rPr lang="en-US" sz="1600" u="sng">
                <a:latin typeface="宋体" panose="02010600030101010101" pitchFamily="2" charset="-122"/>
              </a:rPr>
              <a:t>¥</a:t>
            </a:r>
            <a:r>
              <a:rPr lang="en-US" sz="1600" u="sng">
                <a:latin typeface="仿宋" panose="02010609060101010101" charset="-122"/>
              </a:rPr>
              <a:t>          </a:t>
            </a:r>
            <a:r>
              <a:rPr lang="zh-CN" sz="1600" u="sng">
                <a:ea typeface="仿宋" panose="02010609060101010101" charset="-122"/>
              </a:rPr>
              <a:t>元）</a:t>
            </a:r>
            <a:r>
              <a:rPr lang="zh-CN" sz="1600">
                <a:ea typeface="仿宋" panose="02010609060101010101" charset="-122"/>
              </a:rPr>
              <a:t>，与经销商通过</a:t>
            </a:r>
            <a:r>
              <a:rPr lang="zh-CN" sz="1600" u="sng">
                <a:ea typeface="仿宋" panose="02010609060101010101" charset="-122"/>
              </a:rPr>
              <a:t>□刷卡□微信、支付宝转账□现金□其他                     </a:t>
            </a:r>
            <a:r>
              <a:rPr lang="zh-CN" sz="1600">
                <a:ea typeface="仿宋" panose="02010609060101010101" charset="-122"/>
              </a:rPr>
              <a:t>支付购机资金。（打“√”，勾选“其他”的应填写具体支付方式；如采用多种方式支付购机款的，请在“其他”中分别填写支付方式或支付金额；此项由购机者手填）如违反上述承诺事项及农机购置补贴政策有关要求，自愿接受3年内不得享受农机购置补贴等处理并承担损失。</a:t>
            </a:r>
            <a:r>
              <a:rPr lang="en-US" sz="1600">
                <a:latin typeface="仿宋" panose="02010609060101010101" charset="-122"/>
              </a:rPr>
              <a:t>  </a:t>
            </a:r>
            <a:r>
              <a:rPr lang="zh-CN" sz="1600">
                <a:ea typeface="仿宋" panose="02010609060101010101" charset="-122"/>
              </a:rPr>
              <a:t>购机者签字：</a:t>
            </a:r>
            <a:r>
              <a:rPr lang="en-US" sz="1600">
                <a:latin typeface="仿宋" panose="02010609060101010101" charset="-122"/>
              </a:rPr>
              <a:t> </a:t>
            </a:r>
            <a:r>
              <a:rPr lang="zh-CN" sz="1600">
                <a:ea typeface="仿宋" panose="02010609060101010101" charset="-122"/>
              </a:rPr>
              <a:t>年     月    日</a:t>
            </a:r>
            <a:r>
              <a:rPr lang="en-US" sz="1600">
                <a:latin typeface="楷体_GB2312" charset="0"/>
              </a:rPr>
              <a:t> </a:t>
            </a:r>
            <a:r>
              <a:rPr lang="zh-CN" sz="1600">
                <a:cs typeface="楷体_GB2312" charset="0"/>
              </a:rPr>
              <a:t>（本承诺书由购机者本人签字，一式贰份，购机者执壹份，</a:t>
            </a:r>
            <a:r>
              <a:rPr lang="zh-CN" sz="1600">
                <a:highlight>
                  <a:srgbClr val="FF0000"/>
                </a:highlight>
                <a:cs typeface="楷体_GB2312" charset="0"/>
              </a:rPr>
              <a:t>县级农业农村部门</a:t>
            </a:r>
            <a:r>
              <a:rPr lang="zh-CN" sz="1600">
                <a:cs typeface="楷体_GB2312" charset="0"/>
              </a:rPr>
              <a:t>执壹份。）</a:t>
            </a:r>
            <a:endParaRPr lang="zh-CN" altLang="en-US"/>
          </a:p>
        </p:txBody>
      </p:sp>
      <p:sp>
        <p:nvSpPr>
          <p:cNvPr id="2" name="矩形 1"/>
          <p:cNvSpPr/>
          <p:nvPr/>
        </p:nvSpPr>
        <p:spPr>
          <a:xfrm>
            <a:off x="7139940" y="4832350"/>
            <a:ext cx="3764280" cy="1833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手动填写（选择）</a:t>
            </a:r>
            <a:endParaRPr lang="zh-CN" altLang="en-US"/>
          </a:p>
        </p:txBody>
      </p:sp>
      <p:sp>
        <p:nvSpPr>
          <p:cNvPr id="3" name="矩形 2"/>
          <p:cNvSpPr/>
          <p:nvPr/>
        </p:nvSpPr>
        <p:spPr>
          <a:xfrm>
            <a:off x="946785" y="4844415"/>
            <a:ext cx="4991100" cy="18580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购机者签字、填写日期</a:t>
            </a:r>
            <a:endParaRPr lang="zh-CN" altLang="en-US"/>
          </a:p>
        </p:txBody>
      </p:sp>
      <p:cxnSp>
        <p:nvCxnSpPr>
          <p:cNvPr id="4" name="直接箭头连接符 3"/>
          <p:cNvCxnSpPr/>
          <p:nvPr/>
        </p:nvCxnSpPr>
        <p:spPr>
          <a:xfrm>
            <a:off x="2233930" y="3229610"/>
            <a:ext cx="1505585" cy="15665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a:off x="2804795" y="4796155"/>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2039620" y="3678555"/>
            <a:ext cx="874395" cy="11658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a:off x="8560435" y="1517015"/>
            <a:ext cx="655955" cy="32181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6532880" y="1784350"/>
            <a:ext cx="2233930" cy="30238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5000">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476250" y="401955"/>
            <a:ext cx="9487535" cy="2922905"/>
          </a:xfrm>
          <a:prstGeom prst="rect">
            <a:avLst/>
          </a:prstGeom>
        </p:spPr>
      </p:pic>
      <p:pic>
        <p:nvPicPr>
          <p:cNvPr id="5" name="图片 4"/>
          <p:cNvPicPr>
            <a:picLocks noChangeAspect="1"/>
          </p:cNvPicPr>
          <p:nvPr/>
        </p:nvPicPr>
        <p:blipFill>
          <a:blip r:embed="rId2"/>
          <a:stretch>
            <a:fillRect/>
          </a:stretch>
        </p:blipFill>
        <p:spPr>
          <a:xfrm>
            <a:off x="512445" y="3640455"/>
            <a:ext cx="9893935" cy="2847340"/>
          </a:xfrm>
          <a:prstGeom prst="rect">
            <a:avLst/>
          </a:prstGeom>
        </p:spPr>
      </p:pic>
      <p:sp>
        <p:nvSpPr>
          <p:cNvPr id="6" name="矩形 5"/>
          <p:cNvSpPr/>
          <p:nvPr/>
        </p:nvSpPr>
        <p:spPr>
          <a:xfrm>
            <a:off x="10515600" y="461010"/>
            <a:ext cx="1092835" cy="19183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四、机具核验</a:t>
            </a:r>
            <a:endParaRPr lang="zh-CN" altLang="en-US"/>
          </a:p>
        </p:txBody>
      </p:sp>
      <p:sp>
        <p:nvSpPr>
          <p:cNvPr id="7" name="矩形 6"/>
          <p:cNvSpPr/>
          <p:nvPr/>
        </p:nvSpPr>
        <p:spPr>
          <a:xfrm>
            <a:off x="10843895" y="4358640"/>
            <a:ext cx="946785" cy="1687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五、公示状态申请</a:t>
            </a:r>
            <a:endParaRPr lang="zh-CN" altLang="en-US"/>
          </a:p>
        </p:txBody>
      </p:sp>
      <p:cxnSp>
        <p:nvCxnSpPr>
          <p:cNvPr id="8" name="直接箭头连接符 7"/>
          <p:cNvCxnSpPr/>
          <p:nvPr/>
        </p:nvCxnSpPr>
        <p:spPr>
          <a:xfrm flipH="1">
            <a:off x="10521950" y="5039995"/>
            <a:ext cx="206375" cy="488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a:endCxn id="6" idx="1"/>
          </p:cNvCxnSpPr>
          <p:nvPr/>
        </p:nvCxnSpPr>
        <p:spPr>
          <a:xfrm>
            <a:off x="10005695" y="1335405"/>
            <a:ext cx="509905" cy="850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5000">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2128520" y="303530"/>
            <a:ext cx="9448800" cy="2716530"/>
          </a:xfrm>
          <a:prstGeom prst="rect">
            <a:avLst/>
          </a:prstGeom>
        </p:spPr>
      </p:pic>
      <p:sp>
        <p:nvSpPr>
          <p:cNvPr id="5" name="矩形 4"/>
          <p:cNvSpPr/>
          <p:nvPr/>
        </p:nvSpPr>
        <p:spPr>
          <a:xfrm>
            <a:off x="266700" y="181610"/>
            <a:ext cx="886460" cy="26104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六、公示状态通过</a:t>
            </a:r>
            <a:endParaRPr lang="zh-CN" altLang="en-US"/>
          </a:p>
        </p:txBody>
      </p:sp>
      <p:cxnSp>
        <p:nvCxnSpPr>
          <p:cNvPr id="6" name="直接箭头连接符 5"/>
          <p:cNvCxnSpPr/>
          <p:nvPr/>
        </p:nvCxnSpPr>
        <p:spPr>
          <a:xfrm>
            <a:off x="1274445" y="1504950"/>
            <a:ext cx="57086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2"/>
          <a:stretch>
            <a:fillRect/>
          </a:stretch>
        </p:blipFill>
        <p:spPr>
          <a:xfrm>
            <a:off x="2035810" y="3020060"/>
            <a:ext cx="9688830" cy="3382645"/>
          </a:xfrm>
          <a:prstGeom prst="rect">
            <a:avLst/>
          </a:prstGeom>
        </p:spPr>
      </p:pic>
      <p:sp>
        <p:nvSpPr>
          <p:cNvPr id="8" name="矩形 7"/>
          <p:cNvSpPr/>
          <p:nvPr/>
        </p:nvSpPr>
        <p:spPr>
          <a:xfrm>
            <a:off x="266700" y="3448050"/>
            <a:ext cx="874395" cy="30721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七、申请结算资料生成（打包，按照往年步骤打包）</a:t>
            </a:r>
            <a:endParaRPr lang="zh-CN" altLang="en-US"/>
          </a:p>
        </p:txBody>
      </p:sp>
      <p:cxnSp>
        <p:nvCxnSpPr>
          <p:cNvPr id="9" name="直接箭头连接符 8"/>
          <p:cNvCxnSpPr>
            <a:stCxn id="8" idx="3"/>
          </p:cNvCxnSpPr>
          <p:nvPr/>
        </p:nvCxnSpPr>
        <p:spPr>
          <a:xfrm flipV="1">
            <a:off x="1141095" y="4492625"/>
            <a:ext cx="813435" cy="4914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5000">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stretch>
            <a:fillRect/>
          </a:stretch>
        </p:blipFill>
        <p:spPr>
          <a:xfrm>
            <a:off x="1882140" y="420370"/>
            <a:ext cx="9933305" cy="4327525"/>
          </a:xfrm>
          <a:prstGeom prst="rect">
            <a:avLst/>
          </a:prstGeom>
        </p:spPr>
      </p:pic>
      <p:sp>
        <p:nvSpPr>
          <p:cNvPr id="5" name="矩形 4"/>
          <p:cNvSpPr/>
          <p:nvPr/>
        </p:nvSpPr>
        <p:spPr>
          <a:xfrm>
            <a:off x="339725" y="606425"/>
            <a:ext cx="849630" cy="4930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八、系统推送到一卡通平台（由区级统一推送，及以前的导入金保网这一步）</a:t>
            </a:r>
            <a:endParaRPr lang="zh-CN" altLang="en-US"/>
          </a:p>
        </p:txBody>
      </p:sp>
      <p:cxnSp>
        <p:nvCxnSpPr>
          <p:cNvPr id="6" name="直接箭头连接符 5"/>
          <p:cNvCxnSpPr>
            <a:stCxn id="5" idx="3"/>
          </p:cNvCxnSpPr>
          <p:nvPr/>
        </p:nvCxnSpPr>
        <p:spPr>
          <a:xfrm flipV="1">
            <a:off x="1189355" y="2622550"/>
            <a:ext cx="607060" cy="4489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5000">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stretch>
            <a:fillRect/>
          </a:stretch>
        </p:blipFill>
        <p:spPr>
          <a:xfrm>
            <a:off x="3905250" y="1125855"/>
            <a:ext cx="3104515" cy="4075430"/>
          </a:xfrm>
          <a:prstGeom prst="rect">
            <a:avLst/>
          </a:prstGeom>
        </p:spPr>
      </p:pic>
      <p:sp>
        <p:nvSpPr>
          <p:cNvPr id="5" name="矩形 4"/>
          <p:cNvSpPr/>
          <p:nvPr/>
        </p:nvSpPr>
        <p:spPr>
          <a:xfrm>
            <a:off x="9774555" y="1056005"/>
            <a:ext cx="1894840" cy="5330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这几项功能大家都知道，就不一一讲解</a:t>
            </a:r>
            <a:endParaRPr lang="zh-CN" altLang="en-US"/>
          </a:p>
        </p:txBody>
      </p:sp>
    </p:spTree>
  </p:cSld>
  <p:clrMapOvr>
    <a:masterClrMapping/>
  </p:clrMapOvr>
  <p:transition spd="slow" advTm="5000">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4577" name="组合 35"/>
          <p:cNvGrpSpPr/>
          <p:nvPr/>
        </p:nvGrpSpPr>
        <p:grpSpPr>
          <a:xfrm rot="2837432">
            <a:off x="-1003300" y="-828675"/>
            <a:ext cx="4225925" cy="3054350"/>
            <a:chOff x="569602" y="-921225"/>
            <a:chExt cx="11136187" cy="8047838"/>
          </a:xfrm>
        </p:grpSpPr>
        <p:sp>
          <p:nvSpPr>
            <p:cNvPr id="37" name="椭圆 36"/>
            <p:cNvSpPr/>
            <p:nvPr/>
          </p:nvSpPr>
          <p:spPr>
            <a:xfrm>
              <a:off x="9802410" y="4632558"/>
              <a:ext cx="1895074" cy="189065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38" name="椭圆 37"/>
            <p:cNvSpPr/>
            <p:nvPr/>
          </p:nvSpPr>
          <p:spPr>
            <a:xfrm>
              <a:off x="2690293" y="-723041"/>
              <a:ext cx="3643734" cy="364327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39" name="椭圆 38"/>
            <p:cNvSpPr/>
            <p:nvPr/>
          </p:nvSpPr>
          <p:spPr>
            <a:xfrm>
              <a:off x="3112520" y="377301"/>
              <a:ext cx="5208322" cy="364327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40" name="椭圆 39"/>
            <p:cNvSpPr/>
            <p:nvPr/>
          </p:nvSpPr>
          <p:spPr>
            <a:xfrm>
              <a:off x="5156725" y="-922419"/>
              <a:ext cx="5630846" cy="56301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46" name="椭圆 45"/>
            <p:cNvSpPr/>
            <p:nvPr/>
          </p:nvSpPr>
          <p:spPr>
            <a:xfrm>
              <a:off x="3282230" y="816910"/>
              <a:ext cx="5635028" cy="5634323"/>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47" name="椭圆 46"/>
            <p:cNvSpPr/>
            <p:nvPr/>
          </p:nvSpPr>
          <p:spPr>
            <a:xfrm>
              <a:off x="4920551" y="3011503"/>
              <a:ext cx="4116456" cy="4120125"/>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48" name="椭圆 47"/>
            <p:cNvSpPr/>
            <p:nvPr/>
          </p:nvSpPr>
          <p:spPr>
            <a:xfrm>
              <a:off x="1155161" y="355507"/>
              <a:ext cx="924531" cy="924412"/>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49" name="椭圆 48"/>
            <p:cNvSpPr/>
            <p:nvPr/>
          </p:nvSpPr>
          <p:spPr>
            <a:xfrm>
              <a:off x="568283" y="4018218"/>
              <a:ext cx="2338516" cy="2342405"/>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grpSp>
      <p:grpSp>
        <p:nvGrpSpPr>
          <p:cNvPr id="24586" name="组合 49"/>
          <p:cNvGrpSpPr/>
          <p:nvPr/>
        </p:nvGrpSpPr>
        <p:grpSpPr>
          <a:xfrm rot="-10427744">
            <a:off x="8143875" y="5534025"/>
            <a:ext cx="4256088" cy="3090863"/>
            <a:chOff x="569602" y="-921225"/>
            <a:chExt cx="11136187" cy="8047838"/>
          </a:xfrm>
        </p:grpSpPr>
        <p:sp>
          <p:nvSpPr>
            <p:cNvPr id="57" name="椭圆 56"/>
            <p:cNvSpPr/>
            <p:nvPr/>
          </p:nvSpPr>
          <p:spPr>
            <a:xfrm>
              <a:off x="9803913" y="4627827"/>
              <a:ext cx="1894107" cy="1893122"/>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58" name="椭圆 57"/>
            <p:cNvSpPr/>
            <p:nvPr/>
          </p:nvSpPr>
          <p:spPr>
            <a:xfrm>
              <a:off x="2700703" y="-734474"/>
              <a:ext cx="3642834" cy="3645707"/>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59" name="椭圆 58"/>
            <p:cNvSpPr/>
            <p:nvPr/>
          </p:nvSpPr>
          <p:spPr>
            <a:xfrm>
              <a:off x="3126749" y="369380"/>
              <a:ext cx="5212949" cy="3645707"/>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0" name="椭圆 59"/>
            <p:cNvSpPr/>
            <p:nvPr/>
          </p:nvSpPr>
          <p:spPr>
            <a:xfrm>
              <a:off x="5158717" y="-927527"/>
              <a:ext cx="5632476" cy="5629766"/>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1" name="椭圆 60"/>
            <p:cNvSpPr/>
            <p:nvPr/>
          </p:nvSpPr>
          <p:spPr>
            <a:xfrm>
              <a:off x="3293815" y="816777"/>
              <a:ext cx="5632476" cy="563389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2" name="椭圆 61"/>
            <p:cNvSpPr/>
            <p:nvPr/>
          </p:nvSpPr>
          <p:spPr>
            <a:xfrm>
              <a:off x="4933301" y="3007907"/>
              <a:ext cx="4116361" cy="4116921"/>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3" name="椭圆 62"/>
            <p:cNvSpPr/>
            <p:nvPr/>
          </p:nvSpPr>
          <p:spPr>
            <a:xfrm>
              <a:off x="1170265" y="343364"/>
              <a:ext cx="926283" cy="925894"/>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4" name="椭圆 63"/>
            <p:cNvSpPr/>
            <p:nvPr/>
          </p:nvSpPr>
          <p:spPr>
            <a:xfrm>
              <a:off x="570658" y="4015665"/>
              <a:ext cx="2338559" cy="2339535"/>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grpSp>
      <p:sp>
        <p:nvSpPr>
          <p:cNvPr id="24595" name="Rectangle 128"/>
          <p:cNvSpPr/>
          <p:nvPr/>
        </p:nvSpPr>
        <p:spPr>
          <a:xfrm>
            <a:off x="6983413" y="892175"/>
            <a:ext cx="4881562" cy="4660900"/>
          </a:xfrm>
          <a:prstGeom prst="rect">
            <a:avLst/>
          </a:prstGeom>
          <a:noFill/>
          <a:ln w="9525">
            <a:noFill/>
          </a:ln>
        </p:spPr>
        <p:txBody>
          <a:bodyPr anchor="t" anchorCtr="0">
            <a:spAutoFit/>
          </a:bodyPr>
          <a:p>
            <a:pPr>
              <a:lnSpc>
                <a:spcPct val="150000"/>
              </a:lnSpc>
            </a:pPr>
            <a:r>
              <a:rPr lang="zh-CN" altLang="en-US" b="1" dirty="0">
                <a:latin typeface="微软雅黑" panose="020B0503020204020204" pitchFamily="34" charset="-122"/>
                <a:ea typeface="微软雅黑" panose="020B0503020204020204" pitchFamily="34" charset="-122"/>
              </a:rPr>
              <a:t>       根据农机购置补贴实施指导意见以及相关会议精神、各省建议反馈，农机购置补贴申请办理服务系统（简称“办理服务系统”）进行了全方位的升级。使办理服务系统更加结合实际，继续为农机主管部门提供信息化办公支撑。</a:t>
            </a:r>
            <a:br>
              <a:rPr lang="zh-CN" altLang="en-US" b="1" dirty="0">
                <a:latin typeface="微软雅黑" panose="020B0503020204020204" pitchFamily="34" charset="-122"/>
                <a:ea typeface="微软雅黑" panose="020B0503020204020204" pitchFamily="34" charset="-122"/>
              </a:rPr>
            </a:br>
            <a:r>
              <a:rPr lang="zh-CN" altLang="en-US" b="1" dirty="0">
                <a:latin typeface="微软雅黑" panose="020B0503020204020204" pitchFamily="34" charset="-122"/>
                <a:ea typeface="微软雅黑" panose="020B0503020204020204" pitchFamily="34" charset="-122"/>
              </a:rPr>
              <a:t>      </a:t>
            </a:r>
            <a:r>
              <a:rPr lang="zh-CN" altLang="zh-CN" dirty="0">
                <a:latin typeface="微软雅黑" panose="020B0503020204020204" pitchFamily="34" charset="-122"/>
                <a:ea typeface="微软雅黑" panose="020B0503020204020204" pitchFamily="34" charset="-122"/>
                <a:sym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申请办理服务系统对于区县农业农村主管部门升级内容主要为：申请信息录入、申请办理操作流程、资金申请表、办理时限、提醒提示等 。</a:t>
            </a:r>
            <a:endParaRPr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b="1" dirty="0">
                <a:latin typeface="微软雅黑" panose="020B0503020204020204" pitchFamily="34" charset="-122"/>
                <a:ea typeface="微软雅黑" panose="020B0503020204020204" pitchFamily="34" charset="-122"/>
                <a:sym typeface="微软雅黑" panose="020B0503020204020204" pitchFamily="34" charset="-122"/>
              </a:rPr>
              <a:t>      下面针对办理服务系统中的市县用户进行介绍说明。</a:t>
            </a:r>
            <a:endParaRPr lang="zh-CN" altLang="en-US" b="1" dirty="0">
              <a:latin typeface="微软雅黑" panose="020B0503020204020204" pitchFamily="34" charset="-122"/>
              <a:ea typeface="微软雅黑" panose="020B0503020204020204" pitchFamily="34" charset="-122"/>
            </a:endParaRPr>
          </a:p>
        </p:txBody>
      </p:sp>
      <p:sp>
        <p:nvSpPr>
          <p:cNvPr id="43" name="Rectangle 11"/>
          <p:cNvSpPr/>
          <p:nvPr/>
        </p:nvSpPr>
        <p:spPr>
          <a:xfrm>
            <a:off x="225425" y="2270125"/>
            <a:ext cx="6384925" cy="3581400"/>
          </a:xfrm>
          <a:prstGeom prst="rect">
            <a:avLst/>
          </a:prstGeom>
          <a:noFill/>
          <a:ln w="38100">
            <a:solidFill>
              <a:srgbClr val="30748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tr-TR" sz="1800" b="0" i="0" u="none" strike="noStrike" kern="1200" cap="none" spc="0" normalizeH="0" baseline="0" noProof="1">
              <a:ln>
                <a:noFill/>
              </a:ln>
              <a:solidFill>
                <a:schemeClr val="tx1">
                  <a:lumMod val="75000"/>
                  <a:lumOff val="25000"/>
                </a:schemeClr>
              </a:solidFill>
              <a:effectLst/>
              <a:uLnTx/>
              <a:uFillTx/>
              <a:latin typeface="+mn-lt"/>
              <a:ea typeface="+mn-ea"/>
              <a:cs typeface="+mn-ea"/>
              <a:sym typeface="+mn-lt"/>
            </a:endParaRPr>
          </a:p>
        </p:txBody>
      </p:sp>
      <p:sp>
        <p:nvSpPr>
          <p:cNvPr id="19462" name="Freeform 245"/>
          <p:cNvSpPr>
            <a:spLocks noEditPoints="1"/>
          </p:cNvSpPr>
          <p:nvPr/>
        </p:nvSpPr>
        <p:spPr>
          <a:xfrm>
            <a:off x="4425950" y="1931988"/>
            <a:ext cx="365125" cy="242887"/>
          </a:xfrm>
          <a:custGeom>
            <a:avLst/>
            <a:gdLst/>
            <a:ahLst/>
            <a:cxnLst>
              <a:cxn ang="0">
                <a:pos x="100806250" y="0"/>
              </a:cxn>
              <a:cxn ang="0">
                <a:pos x="141128750" y="428973597"/>
              </a:cxn>
              <a:cxn ang="0">
                <a:pos x="241935000" y="439187634"/>
              </a:cxn>
              <a:cxn ang="0">
                <a:pos x="544353750" y="245127313"/>
              </a:cxn>
              <a:cxn ang="0">
                <a:pos x="715724375" y="285983463"/>
              </a:cxn>
              <a:cxn ang="0">
                <a:pos x="423386250" y="122565254"/>
              </a:cxn>
              <a:cxn ang="0">
                <a:pos x="262096250" y="132776096"/>
              </a:cxn>
              <a:cxn ang="0">
                <a:pos x="201612500" y="224699238"/>
              </a:cxn>
              <a:cxn ang="0">
                <a:pos x="252015625" y="51066992"/>
              </a:cxn>
              <a:cxn ang="0">
                <a:pos x="1159271875" y="326836417"/>
              </a:cxn>
              <a:cxn ang="0">
                <a:pos x="1008062500" y="388120642"/>
              </a:cxn>
              <a:cxn ang="0">
                <a:pos x="846772500" y="469829747"/>
              </a:cxn>
              <a:cxn ang="0">
                <a:pos x="745966250" y="704743022"/>
              </a:cxn>
              <a:cxn ang="0">
                <a:pos x="675401875" y="776238089"/>
              </a:cxn>
              <a:cxn ang="0">
                <a:pos x="645160000" y="653672835"/>
              </a:cxn>
              <a:cxn ang="0">
                <a:pos x="534273125" y="745595976"/>
              </a:cxn>
              <a:cxn ang="0">
                <a:pos x="534273125" y="602605843"/>
              </a:cxn>
              <a:cxn ang="0">
                <a:pos x="403225000" y="694528985"/>
              </a:cxn>
              <a:cxn ang="0">
                <a:pos x="483870000" y="490254626"/>
              </a:cxn>
              <a:cxn ang="0">
                <a:pos x="312499375" y="602605843"/>
              </a:cxn>
              <a:cxn ang="0">
                <a:pos x="504031250" y="306408342"/>
              </a:cxn>
              <a:cxn ang="0">
                <a:pos x="695563125" y="377906605"/>
              </a:cxn>
              <a:cxn ang="0">
                <a:pos x="695563125" y="194060321"/>
              </a:cxn>
              <a:cxn ang="0">
                <a:pos x="897175625" y="275769426"/>
              </a:cxn>
              <a:cxn ang="0">
                <a:pos x="816530625" y="142990134"/>
              </a:cxn>
              <a:cxn ang="0">
                <a:pos x="796369375" y="122565254"/>
              </a:cxn>
              <a:cxn ang="0">
                <a:pos x="977820625" y="531110776"/>
              </a:cxn>
              <a:cxn ang="0">
                <a:pos x="856853125" y="541324814"/>
              </a:cxn>
              <a:cxn ang="0">
                <a:pos x="977820625" y="531110776"/>
              </a:cxn>
              <a:cxn ang="0">
                <a:pos x="866933750" y="684314947"/>
              </a:cxn>
              <a:cxn ang="0">
                <a:pos x="766127500" y="643461993"/>
              </a:cxn>
              <a:cxn ang="0">
                <a:pos x="877014375" y="663886872"/>
              </a:cxn>
              <a:cxn ang="0">
                <a:pos x="816530625" y="551538851"/>
              </a:cxn>
              <a:cxn ang="0">
                <a:pos x="877014375" y="663886872"/>
              </a:cxn>
            </a:cxnLst>
            <a:pathLst>
              <a:path w="115" h="76">
                <a:moveTo>
                  <a:pt x="25" y="5"/>
                </a:moveTo>
                <a:cubicBezTo>
                  <a:pt x="10" y="0"/>
                  <a:pt x="10" y="0"/>
                  <a:pt x="10" y="0"/>
                </a:cubicBezTo>
                <a:cubicBezTo>
                  <a:pt x="0" y="38"/>
                  <a:pt x="0" y="38"/>
                  <a:pt x="0" y="38"/>
                </a:cubicBezTo>
                <a:cubicBezTo>
                  <a:pt x="14" y="42"/>
                  <a:pt x="14" y="42"/>
                  <a:pt x="14" y="42"/>
                </a:cubicBezTo>
                <a:cubicBezTo>
                  <a:pt x="16" y="36"/>
                  <a:pt x="16" y="36"/>
                  <a:pt x="16" y="36"/>
                </a:cubicBezTo>
                <a:cubicBezTo>
                  <a:pt x="24" y="43"/>
                  <a:pt x="24" y="43"/>
                  <a:pt x="24" y="43"/>
                </a:cubicBezTo>
                <a:cubicBezTo>
                  <a:pt x="43" y="28"/>
                  <a:pt x="43" y="28"/>
                  <a:pt x="43" y="28"/>
                </a:cubicBezTo>
                <a:cubicBezTo>
                  <a:pt x="54" y="24"/>
                  <a:pt x="54" y="24"/>
                  <a:pt x="54" y="24"/>
                </a:cubicBezTo>
                <a:cubicBezTo>
                  <a:pt x="67" y="32"/>
                  <a:pt x="67" y="32"/>
                  <a:pt x="67" y="32"/>
                </a:cubicBezTo>
                <a:cubicBezTo>
                  <a:pt x="71" y="28"/>
                  <a:pt x="71" y="28"/>
                  <a:pt x="71" y="28"/>
                </a:cubicBezTo>
                <a:cubicBezTo>
                  <a:pt x="61" y="13"/>
                  <a:pt x="61" y="13"/>
                  <a:pt x="61" y="13"/>
                </a:cubicBezTo>
                <a:cubicBezTo>
                  <a:pt x="42" y="12"/>
                  <a:pt x="42" y="12"/>
                  <a:pt x="42" y="12"/>
                </a:cubicBezTo>
                <a:cubicBezTo>
                  <a:pt x="28" y="14"/>
                  <a:pt x="28" y="14"/>
                  <a:pt x="28" y="14"/>
                </a:cubicBezTo>
                <a:cubicBezTo>
                  <a:pt x="26" y="13"/>
                  <a:pt x="26" y="13"/>
                  <a:pt x="26" y="13"/>
                </a:cubicBezTo>
                <a:cubicBezTo>
                  <a:pt x="21" y="23"/>
                  <a:pt x="21" y="23"/>
                  <a:pt x="21" y="23"/>
                </a:cubicBezTo>
                <a:cubicBezTo>
                  <a:pt x="20" y="22"/>
                  <a:pt x="20" y="22"/>
                  <a:pt x="20" y="22"/>
                </a:cubicBezTo>
                <a:cubicBezTo>
                  <a:pt x="23" y="11"/>
                  <a:pt x="23" y="11"/>
                  <a:pt x="23" y="11"/>
                </a:cubicBezTo>
                <a:cubicBezTo>
                  <a:pt x="25" y="5"/>
                  <a:pt x="25" y="5"/>
                  <a:pt x="25" y="5"/>
                </a:cubicBezTo>
                <a:close/>
                <a:moveTo>
                  <a:pt x="91" y="2"/>
                </a:moveTo>
                <a:cubicBezTo>
                  <a:pt x="115" y="32"/>
                  <a:pt x="115" y="32"/>
                  <a:pt x="115" y="32"/>
                </a:cubicBezTo>
                <a:cubicBezTo>
                  <a:pt x="103" y="42"/>
                  <a:pt x="103" y="42"/>
                  <a:pt x="103" y="42"/>
                </a:cubicBezTo>
                <a:cubicBezTo>
                  <a:pt x="100" y="38"/>
                  <a:pt x="100" y="38"/>
                  <a:pt x="100" y="38"/>
                </a:cubicBezTo>
                <a:cubicBezTo>
                  <a:pt x="92" y="48"/>
                  <a:pt x="92" y="48"/>
                  <a:pt x="92" y="48"/>
                </a:cubicBezTo>
                <a:cubicBezTo>
                  <a:pt x="84" y="46"/>
                  <a:pt x="84" y="46"/>
                  <a:pt x="84" y="46"/>
                </a:cubicBezTo>
                <a:cubicBezTo>
                  <a:pt x="78" y="49"/>
                  <a:pt x="71" y="55"/>
                  <a:pt x="70" y="62"/>
                </a:cubicBezTo>
                <a:cubicBezTo>
                  <a:pt x="74" y="69"/>
                  <a:pt x="74" y="69"/>
                  <a:pt x="74" y="69"/>
                </a:cubicBezTo>
                <a:cubicBezTo>
                  <a:pt x="73" y="71"/>
                  <a:pt x="73" y="71"/>
                  <a:pt x="73" y="71"/>
                </a:cubicBezTo>
                <a:cubicBezTo>
                  <a:pt x="71" y="73"/>
                  <a:pt x="69" y="74"/>
                  <a:pt x="67" y="76"/>
                </a:cubicBezTo>
                <a:cubicBezTo>
                  <a:pt x="65" y="75"/>
                  <a:pt x="63" y="73"/>
                  <a:pt x="61" y="72"/>
                </a:cubicBezTo>
                <a:cubicBezTo>
                  <a:pt x="61" y="69"/>
                  <a:pt x="64" y="65"/>
                  <a:pt x="64" y="64"/>
                </a:cubicBezTo>
                <a:cubicBezTo>
                  <a:pt x="63" y="63"/>
                  <a:pt x="63" y="63"/>
                  <a:pt x="63" y="63"/>
                </a:cubicBezTo>
                <a:cubicBezTo>
                  <a:pt x="61" y="66"/>
                  <a:pt x="55" y="71"/>
                  <a:pt x="53" y="73"/>
                </a:cubicBezTo>
                <a:cubicBezTo>
                  <a:pt x="51" y="72"/>
                  <a:pt x="49" y="71"/>
                  <a:pt x="46" y="69"/>
                </a:cubicBezTo>
                <a:cubicBezTo>
                  <a:pt x="47" y="67"/>
                  <a:pt x="52" y="61"/>
                  <a:pt x="53" y="59"/>
                </a:cubicBezTo>
                <a:cubicBezTo>
                  <a:pt x="52" y="58"/>
                  <a:pt x="52" y="58"/>
                  <a:pt x="52" y="58"/>
                </a:cubicBezTo>
                <a:cubicBezTo>
                  <a:pt x="48" y="63"/>
                  <a:pt x="43" y="67"/>
                  <a:pt x="40" y="68"/>
                </a:cubicBezTo>
                <a:cubicBezTo>
                  <a:pt x="33" y="63"/>
                  <a:pt x="33" y="63"/>
                  <a:pt x="33" y="63"/>
                </a:cubicBezTo>
                <a:cubicBezTo>
                  <a:pt x="37" y="57"/>
                  <a:pt x="43" y="52"/>
                  <a:pt x="48" y="48"/>
                </a:cubicBezTo>
                <a:cubicBezTo>
                  <a:pt x="47" y="46"/>
                  <a:pt x="47" y="46"/>
                  <a:pt x="47" y="46"/>
                </a:cubicBezTo>
                <a:cubicBezTo>
                  <a:pt x="43" y="49"/>
                  <a:pt x="35" y="56"/>
                  <a:pt x="31" y="59"/>
                </a:cubicBezTo>
                <a:cubicBezTo>
                  <a:pt x="27" y="58"/>
                  <a:pt x="25" y="56"/>
                  <a:pt x="24" y="52"/>
                </a:cubicBezTo>
                <a:cubicBezTo>
                  <a:pt x="32" y="45"/>
                  <a:pt x="41" y="37"/>
                  <a:pt x="50" y="30"/>
                </a:cubicBezTo>
                <a:cubicBezTo>
                  <a:pt x="55" y="29"/>
                  <a:pt x="55" y="29"/>
                  <a:pt x="55" y="29"/>
                </a:cubicBezTo>
                <a:cubicBezTo>
                  <a:pt x="69" y="37"/>
                  <a:pt x="69" y="37"/>
                  <a:pt x="69" y="37"/>
                </a:cubicBezTo>
                <a:cubicBezTo>
                  <a:pt x="76" y="30"/>
                  <a:pt x="76" y="30"/>
                  <a:pt x="76" y="30"/>
                </a:cubicBezTo>
                <a:cubicBezTo>
                  <a:pt x="69" y="19"/>
                  <a:pt x="69" y="19"/>
                  <a:pt x="69" y="19"/>
                </a:cubicBezTo>
                <a:cubicBezTo>
                  <a:pt x="72" y="17"/>
                  <a:pt x="74" y="16"/>
                  <a:pt x="76" y="15"/>
                </a:cubicBezTo>
                <a:cubicBezTo>
                  <a:pt x="89" y="27"/>
                  <a:pt x="89" y="27"/>
                  <a:pt x="89" y="27"/>
                </a:cubicBezTo>
                <a:cubicBezTo>
                  <a:pt x="90" y="26"/>
                  <a:pt x="90" y="26"/>
                  <a:pt x="90" y="26"/>
                </a:cubicBezTo>
                <a:cubicBezTo>
                  <a:pt x="81" y="14"/>
                  <a:pt x="81" y="14"/>
                  <a:pt x="81" y="14"/>
                </a:cubicBezTo>
                <a:cubicBezTo>
                  <a:pt x="81" y="14"/>
                  <a:pt x="81" y="14"/>
                  <a:pt x="81" y="14"/>
                </a:cubicBezTo>
                <a:cubicBezTo>
                  <a:pt x="79" y="12"/>
                  <a:pt x="79" y="12"/>
                  <a:pt x="79" y="12"/>
                </a:cubicBezTo>
                <a:cubicBezTo>
                  <a:pt x="91" y="2"/>
                  <a:pt x="91" y="2"/>
                  <a:pt x="91" y="2"/>
                </a:cubicBezTo>
                <a:close/>
                <a:moveTo>
                  <a:pt x="97" y="52"/>
                </a:moveTo>
                <a:cubicBezTo>
                  <a:pt x="87" y="50"/>
                  <a:pt x="87" y="50"/>
                  <a:pt x="87" y="50"/>
                </a:cubicBezTo>
                <a:cubicBezTo>
                  <a:pt x="85" y="53"/>
                  <a:pt x="85" y="53"/>
                  <a:pt x="85" y="53"/>
                </a:cubicBezTo>
                <a:cubicBezTo>
                  <a:pt x="93" y="58"/>
                  <a:pt x="93" y="58"/>
                  <a:pt x="93" y="58"/>
                </a:cubicBezTo>
                <a:cubicBezTo>
                  <a:pt x="94" y="56"/>
                  <a:pt x="95" y="54"/>
                  <a:pt x="97" y="52"/>
                </a:cubicBezTo>
                <a:close/>
                <a:moveTo>
                  <a:pt x="80" y="71"/>
                </a:moveTo>
                <a:cubicBezTo>
                  <a:pt x="82" y="70"/>
                  <a:pt x="84" y="68"/>
                  <a:pt x="86" y="67"/>
                </a:cubicBezTo>
                <a:cubicBezTo>
                  <a:pt x="78" y="61"/>
                  <a:pt x="78" y="61"/>
                  <a:pt x="78" y="61"/>
                </a:cubicBezTo>
                <a:cubicBezTo>
                  <a:pt x="76" y="63"/>
                  <a:pt x="76" y="63"/>
                  <a:pt x="76" y="63"/>
                </a:cubicBezTo>
                <a:cubicBezTo>
                  <a:pt x="80" y="71"/>
                  <a:pt x="80" y="71"/>
                  <a:pt x="80" y="71"/>
                </a:cubicBezTo>
                <a:close/>
                <a:moveTo>
                  <a:pt x="87" y="65"/>
                </a:moveTo>
                <a:cubicBezTo>
                  <a:pt x="89" y="64"/>
                  <a:pt x="90" y="62"/>
                  <a:pt x="91" y="60"/>
                </a:cubicBezTo>
                <a:cubicBezTo>
                  <a:pt x="81" y="54"/>
                  <a:pt x="81" y="54"/>
                  <a:pt x="81" y="54"/>
                </a:cubicBezTo>
                <a:cubicBezTo>
                  <a:pt x="78" y="57"/>
                  <a:pt x="78" y="57"/>
                  <a:pt x="78" y="57"/>
                </a:cubicBezTo>
                <a:lnTo>
                  <a:pt x="87" y="65"/>
                </a:lnTo>
                <a:close/>
              </a:path>
            </a:pathLst>
          </a:custGeom>
          <a:solidFill>
            <a:srgbClr val="2EB0A2"/>
          </a:solidFill>
          <a:ln w="9525">
            <a:noFill/>
          </a:ln>
        </p:spPr>
        <p:txBody>
          <a:bodyPr/>
          <a:p>
            <a:endParaRPr lang="zh-CN" altLang="en-US"/>
          </a:p>
        </p:txBody>
      </p:sp>
      <p:sp>
        <p:nvSpPr>
          <p:cNvPr id="19463" name="Freeform 12"/>
          <p:cNvSpPr>
            <a:spLocks noEditPoints="1"/>
          </p:cNvSpPr>
          <p:nvPr/>
        </p:nvSpPr>
        <p:spPr>
          <a:xfrm>
            <a:off x="2428875" y="1931988"/>
            <a:ext cx="273050" cy="242887"/>
          </a:xfrm>
          <a:custGeom>
            <a:avLst/>
            <a:gdLst/>
            <a:ahLst/>
            <a:cxnLst>
              <a:cxn ang="0">
                <a:pos x="40322500" y="0"/>
              </a:cxn>
              <a:cxn ang="0">
                <a:pos x="80645000" y="56702208"/>
              </a:cxn>
              <a:cxn ang="0">
                <a:pos x="493950625" y="17011615"/>
              </a:cxn>
              <a:cxn ang="0">
                <a:pos x="524192500" y="34020849"/>
              </a:cxn>
              <a:cxn ang="0">
                <a:pos x="524192500" y="73713823"/>
              </a:cxn>
              <a:cxn ang="0">
                <a:pos x="816530625" y="17011615"/>
              </a:cxn>
              <a:cxn ang="0">
                <a:pos x="866933750" y="34020849"/>
              </a:cxn>
              <a:cxn ang="0">
                <a:pos x="846772500" y="340220393"/>
              </a:cxn>
              <a:cxn ang="0">
                <a:pos x="624998750" y="379910987"/>
              </a:cxn>
              <a:cxn ang="0">
                <a:pos x="362902500" y="374241242"/>
              </a:cxn>
              <a:cxn ang="0">
                <a:pos x="362902500" y="374241242"/>
              </a:cxn>
              <a:cxn ang="0">
                <a:pos x="282257500" y="340220393"/>
              </a:cxn>
              <a:cxn ang="0">
                <a:pos x="80645000" y="555692119"/>
              </a:cxn>
              <a:cxn ang="0">
                <a:pos x="40322500" y="578373478"/>
              </a:cxn>
              <a:cxn ang="0">
                <a:pos x="0" y="22681360"/>
              </a:cxn>
              <a:cxn ang="0">
                <a:pos x="524192500" y="317539034"/>
              </a:cxn>
              <a:cxn ang="0">
                <a:pos x="614918125" y="345890138"/>
              </a:cxn>
              <a:cxn ang="0">
                <a:pos x="524192500" y="300527419"/>
              </a:cxn>
              <a:cxn ang="0">
                <a:pos x="524192500" y="238153085"/>
              </a:cxn>
              <a:cxn ang="0">
                <a:pos x="614918125" y="158769517"/>
              </a:cxn>
              <a:cxn ang="0">
                <a:pos x="524192500" y="238153085"/>
              </a:cxn>
              <a:cxn ang="0">
                <a:pos x="614918125" y="294857674"/>
              </a:cxn>
              <a:cxn ang="0">
                <a:pos x="715724375" y="209801981"/>
              </a:cxn>
              <a:cxn ang="0">
                <a:pos x="715724375" y="277846059"/>
              </a:cxn>
              <a:cxn ang="0">
                <a:pos x="796369375" y="311866908"/>
              </a:cxn>
              <a:cxn ang="0">
                <a:pos x="715724375" y="277846059"/>
              </a:cxn>
              <a:cxn ang="0">
                <a:pos x="715724375" y="141757902"/>
              </a:cxn>
              <a:cxn ang="0">
                <a:pos x="806450000" y="192790366"/>
              </a:cxn>
              <a:cxn ang="0">
                <a:pos x="715724375" y="141757902"/>
              </a:cxn>
              <a:cxn ang="0">
                <a:pos x="675401875" y="90725438"/>
              </a:cxn>
              <a:cxn ang="0">
                <a:pos x="614918125" y="158769517"/>
              </a:cxn>
              <a:cxn ang="0">
                <a:pos x="383063750" y="170109006"/>
              </a:cxn>
              <a:cxn ang="0">
                <a:pos x="463708750" y="102064927"/>
              </a:cxn>
              <a:cxn ang="0">
                <a:pos x="383063750" y="170109006"/>
              </a:cxn>
              <a:cxn ang="0">
                <a:pos x="383063750" y="238153085"/>
              </a:cxn>
              <a:cxn ang="0">
                <a:pos x="393144375" y="294857674"/>
              </a:cxn>
              <a:cxn ang="0">
                <a:pos x="443547500" y="289185548"/>
              </a:cxn>
              <a:cxn ang="0">
                <a:pos x="463708750" y="272176315"/>
              </a:cxn>
              <a:cxn ang="0">
                <a:pos x="463708750" y="238153085"/>
              </a:cxn>
              <a:cxn ang="0">
                <a:pos x="383063750" y="170109006"/>
              </a:cxn>
              <a:cxn ang="0">
                <a:pos x="282257500" y="243825211"/>
              </a:cxn>
              <a:cxn ang="0">
                <a:pos x="383063750" y="102064927"/>
              </a:cxn>
              <a:cxn ang="0">
                <a:pos x="282257500" y="56702208"/>
              </a:cxn>
              <a:cxn ang="0">
                <a:pos x="383063750" y="102064927"/>
              </a:cxn>
              <a:cxn ang="0">
                <a:pos x="282257500" y="243825211"/>
              </a:cxn>
              <a:cxn ang="0">
                <a:pos x="181451250" y="323208778"/>
              </a:cxn>
              <a:cxn ang="0">
                <a:pos x="282257500" y="306197163"/>
              </a:cxn>
              <a:cxn ang="0">
                <a:pos x="181451250" y="260834444"/>
              </a:cxn>
              <a:cxn ang="0">
                <a:pos x="90725625" y="209801981"/>
              </a:cxn>
              <a:cxn ang="0">
                <a:pos x="90725625" y="277846059"/>
              </a:cxn>
              <a:cxn ang="0">
                <a:pos x="282257500" y="175781132"/>
              </a:cxn>
              <a:cxn ang="0">
                <a:pos x="181451250" y="130418413"/>
              </a:cxn>
              <a:cxn ang="0">
                <a:pos x="181451250" y="130418413"/>
              </a:cxn>
              <a:cxn ang="0">
                <a:pos x="90725625" y="96395183"/>
              </a:cxn>
              <a:cxn ang="0">
                <a:pos x="181451250" y="130418413"/>
              </a:cxn>
            </a:cxnLst>
            <a:pathLst>
              <a:path w="86" h="102">
                <a:moveTo>
                  <a:pt x="4" y="0"/>
                </a:moveTo>
                <a:cubicBezTo>
                  <a:pt x="4" y="0"/>
                  <a:pt x="4" y="0"/>
                  <a:pt x="4" y="0"/>
                </a:cubicBezTo>
                <a:cubicBezTo>
                  <a:pt x="6" y="0"/>
                  <a:pt x="8" y="2"/>
                  <a:pt x="8" y="4"/>
                </a:cubicBezTo>
                <a:cubicBezTo>
                  <a:pt x="8" y="10"/>
                  <a:pt x="8" y="10"/>
                  <a:pt x="8" y="10"/>
                </a:cubicBezTo>
                <a:cubicBezTo>
                  <a:pt x="13" y="7"/>
                  <a:pt x="20" y="6"/>
                  <a:pt x="26" y="4"/>
                </a:cubicBezTo>
                <a:cubicBezTo>
                  <a:pt x="34" y="3"/>
                  <a:pt x="42" y="3"/>
                  <a:pt x="49" y="3"/>
                </a:cubicBezTo>
                <a:cubicBezTo>
                  <a:pt x="51" y="3"/>
                  <a:pt x="52" y="4"/>
                  <a:pt x="52" y="6"/>
                </a:cubicBezTo>
                <a:cubicBezTo>
                  <a:pt x="52" y="6"/>
                  <a:pt x="52" y="6"/>
                  <a:pt x="52" y="6"/>
                </a:cubicBezTo>
                <a:cubicBezTo>
                  <a:pt x="52" y="6"/>
                  <a:pt x="52" y="6"/>
                  <a:pt x="52" y="6"/>
                </a:cubicBezTo>
                <a:cubicBezTo>
                  <a:pt x="52" y="13"/>
                  <a:pt x="52" y="13"/>
                  <a:pt x="52" y="13"/>
                </a:cubicBezTo>
                <a:cubicBezTo>
                  <a:pt x="57" y="13"/>
                  <a:pt x="61" y="12"/>
                  <a:pt x="65" y="10"/>
                </a:cubicBezTo>
                <a:cubicBezTo>
                  <a:pt x="70" y="9"/>
                  <a:pt x="76" y="6"/>
                  <a:pt x="81" y="3"/>
                </a:cubicBezTo>
                <a:cubicBezTo>
                  <a:pt x="83" y="2"/>
                  <a:pt x="85" y="3"/>
                  <a:pt x="86" y="5"/>
                </a:cubicBezTo>
                <a:cubicBezTo>
                  <a:pt x="86" y="5"/>
                  <a:pt x="86" y="6"/>
                  <a:pt x="86" y="6"/>
                </a:cubicBezTo>
                <a:cubicBezTo>
                  <a:pt x="86" y="57"/>
                  <a:pt x="86" y="57"/>
                  <a:pt x="86" y="57"/>
                </a:cubicBezTo>
                <a:cubicBezTo>
                  <a:pt x="86" y="58"/>
                  <a:pt x="85" y="59"/>
                  <a:pt x="84" y="60"/>
                </a:cubicBezTo>
                <a:cubicBezTo>
                  <a:pt x="84" y="60"/>
                  <a:pt x="84" y="60"/>
                  <a:pt x="84" y="60"/>
                </a:cubicBezTo>
                <a:cubicBezTo>
                  <a:pt x="78" y="64"/>
                  <a:pt x="70" y="66"/>
                  <a:pt x="62" y="67"/>
                </a:cubicBezTo>
                <a:cubicBezTo>
                  <a:pt x="55" y="69"/>
                  <a:pt x="47" y="69"/>
                  <a:pt x="39" y="69"/>
                </a:cubicBezTo>
                <a:cubicBezTo>
                  <a:pt x="38" y="69"/>
                  <a:pt x="36" y="68"/>
                  <a:pt x="36" y="66"/>
                </a:cubicBezTo>
                <a:cubicBezTo>
                  <a:pt x="36" y="66"/>
                  <a:pt x="36" y="66"/>
                  <a:pt x="36" y="66"/>
                </a:cubicBezTo>
                <a:cubicBezTo>
                  <a:pt x="36" y="66"/>
                  <a:pt x="36" y="66"/>
                  <a:pt x="36" y="66"/>
                </a:cubicBezTo>
                <a:cubicBezTo>
                  <a:pt x="36" y="59"/>
                  <a:pt x="36" y="59"/>
                  <a:pt x="36" y="59"/>
                </a:cubicBezTo>
                <a:cubicBezTo>
                  <a:pt x="34" y="59"/>
                  <a:pt x="31" y="59"/>
                  <a:pt x="28" y="60"/>
                </a:cubicBezTo>
                <a:cubicBezTo>
                  <a:pt x="22" y="62"/>
                  <a:pt x="15" y="65"/>
                  <a:pt x="8" y="68"/>
                </a:cubicBezTo>
                <a:cubicBezTo>
                  <a:pt x="8" y="98"/>
                  <a:pt x="8" y="98"/>
                  <a:pt x="8" y="98"/>
                </a:cubicBezTo>
                <a:cubicBezTo>
                  <a:pt x="8" y="100"/>
                  <a:pt x="6" y="102"/>
                  <a:pt x="4" y="102"/>
                </a:cubicBezTo>
                <a:cubicBezTo>
                  <a:pt x="4" y="102"/>
                  <a:pt x="4" y="102"/>
                  <a:pt x="4" y="102"/>
                </a:cubicBezTo>
                <a:cubicBezTo>
                  <a:pt x="1" y="102"/>
                  <a:pt x="0" y="100"/>
                  <a:pt x="0" y="98"/>
                </a:cubicBezTo>
                <a:cubicBezTo>
                  <a:pt x="0" y="4"/>
                  <a:pt x="0" y="4"/>
                  <a:pt x="0" y="4"/>
                </a:cubicBezTo>
                <a:cubicBezTo>
                  <a:pt x="0" y="2"/>
                  <a:pt x="1" y="0"/>
                  <a:pt x="4" y="0"/>
                </a:cubicBezTo>
                <a:close/>
                <a:moveTo>
                  <a:pt x="52" y="56"/>
                </a:moveTo>
                <a:cubicBezTo>
                  <a:pt x="52" y="62"/>
                  <a:pt x="52" y="62"/>
                  <a:pt x="52" y="62"/>
                </a:cubicBezTo>
                <a:cubicBezTo>
                  <a:pt x="55" y="62"/>
                  <a:pt x="58" y="62"/>
                  <a:pt x="61" y="61"/>
                </a:cubicBezTo>
                <a:cubicBezTo>
                  <a:pt x="61" y="52"/>
                  <a:pt x="61" y="52"/>
                  <a:pt x="61" y="52"/>
                </a:cubicBezTo>
                <a:cubicBezTo>
                  <a:pt x="52" y="53"/>
                  <a:pt x="52" y="53"/>
                  <a:pt x="52" y="53"/>
                </a:cubicBezTo>
                <a:cubicBezTo>
                  <a:pt x="52" y="56"/>
                  <a:pt x="52" y="56"/>
                  <a:pt x="52" y="56"/>
                </a:cubicBezTo>
                <a:close/>
                <a:moveTo>
                  <a:pt x="52" y="42"/>
                </a:moveTo>
                <a:cubicBezTo>
                  <a:pt x="61" y="40"/>
                  <a:pt x="61" y="40"/>
                  <a:pt x="61" y="40"/>
                </a:cubicBezTo>
                <a:cubicBezTo>
                  <a:pt x="61" y="28"/>
                  <a:pt x="61" y="28"/>
                  <a:pt x="61" y="28"/>
                </a:cubicBezTo>
                <a:cubicBezTo>
                  <a:pt x="52" y="30"/>
                  <a:pt x="52" y="30"/>
                  <a:pt x="52" y="30"/>
                </a:cubicBezTo>
                <a:cubicBezTo>
                  <a:pt x="52" y="42"/>
                  <a:pt x="52" y="42"/>
                  <a:pt x="52" y="42"/>
                </a:cubicBezTo>
                <a:close/>
                <a:moveTo>
                  <a:pt x="61" y="40"/>
                </a:moveTo>
                <a:cubicBezTo>
                  <a:pt x="61" y="52"/>
                  <a:pt x="61" y="52"/>
                  <a:pt x="61" y="52"/>
                </a:cubicBezTo>
                <a:cubicBezTo>
                  <a:pt x="71" y="49"/>
                  <a:pt x="71" y="49"/>
                  <a:pt x="71" y="49"/>
                </a:cubicBezTo>
                <a:cubicBezTo>
                  <a:pt x="71" y="37"/>
                  <a:pt x="71" y="37"/>
                  <a:pt x="71" y="37"/>
                </a:cubicBezTo>
                <a:cubicBezTo>
                  <a:pt x="61" y="40"/>
                  <a:pt x="61" y="40"/>
                  <a:pt x="61" y="40"/>
                </a:cubicBezTo>
                <a:close/>
                <a:moveTo>
                  <a:pt x="71" y="49"/>
                </a:moveTo>
                <a:cubicBezTo>
                  <a:pt x="71" y="59"/>
                  <a:pt x="71" y="59"/>
                  <a:pt x="71" y="59"/>
                </a:cubicBezTo>
                <a:cubicBezTo>
                  <a:pt x="74" y="58"/>
                  <a:pt x="77" y="57"/>
                  <a:pt x="79" y="55"/>
                </a:cubicBezTo>
                <a:cubicBezTo>
                  <a:pt x="80" y="46"/>
                  <a:pt x="80" y="46"/>
                  <a:pt x="80" y="46"/>
                </a:cubicBezTo>
                <a:cubicBezTo>
                  <a:pt x="71" y="49"/>
                  <a:pt x="71" y="49"/>
                  <a:pt x="71" y="49"/>
                </a:cubicBezTo>
                <a:close/>
                <a:moveTo>
                  <a:pt x="80" y="23"/>
                </a:moveTo>
                <a:cubicBezTo>
                  <a:pt x="71" y="25"/>
                  <a:pt x="71" y="25"/>
                  <a:pt x="71" y="25"/>
                </a:cubicBezTo>
                <a:cubicBezTo>
                  <a:pt x="71" y="37"/>
                  <a:pt x="71" y="37"/>
                  <a:pt x="71" y="37"/>
                </a:cubicBezTo>
                <a:cubicBezTo>
                  <a:pt x="80" y="34"/>
                  <a:pt x="80" y="34"/>
                  <a:pt x="80" y="34"/>
                </a:cubicBezTo>
                <a:cubicBezTo>
                  <a:pt x="80" y="23"/>
                  <a:pt x="80" y="23"/>
                  <a:pt x="80" y="23"/>
                </a:cubicBezTo>
                <a:close/>
                <a:moveTo>
                  <a:pt x="71" y="25"/>
                </a:moveTo>
                <a:cubicBezTo>
                  <a:pt x="71" y="15"/>
                  <a:pt x="71" y="15"/>
                  <a:pt x="71" y="15"/>
                </a:cubicBezTo>
                <a:cubicBezTo>
                  <a:pt x="70" y="15"/>
                  <a:pt x="68" y="16"/>
                  <a:pt x="67" y="16"/>
                </a:cubicBezTo>
                <a:cubicBezTo>
                  <a:pt x="65" y="17"/>
                  <a:pt x="63" y="17"/>
                  <a:pt x="61" y="18"/>
                </a:cubicBezTo>
                <a:cubicBezTo>
                  <a:pt x="61" y="28"/>
                  <a:pt x="61" y="28"/>
                  <a:pt x="61" y="28"/>
                </a:cubicBezTo>
                <a:cubicBezTo>
                  <a:pt x="71" y="25"/>
                  <a:pt x="71" y="25"/>
                  <a:pt x="71" y="25"/>
                </a:cubicBezTo>
                <a:close/>
                <a:moveTo>
                  <a:pt x="38" y="30"/>
                </a:moveTo>
                <a:cubicBezTo>
                  <a:pt x="46" y="30"/>
                  <a:pt x="46" y="30"/>
                  <a:pt x="46" y="30"/>
                </a:cubicBezTo>
                <a:cubicBezTo>
                  <a:pt x="46" y="18"/>
                  <a:pt x="46" y="18"/>
                  <a:pt x="46" y="18"/>
                </a:cubicBezTo>
                <a:cubicBezTo>
                  <a:pt x="38" y="18"/>
                  <a:pt x="38" y="18"/>
                  <a:pt x="38" y="18"/>
                </a:cubicBezTo>
                <a:cubicBezTo>
                  <a:pt x="38" y="30"/>
                  <a:pt x="38" y="30"/>
                  <a:pt x="38" y="30"/>
                </a:cubicBezTo>
                <a:close/>
                <a:moveTo>
                  <a:pt x="46" y="42"/>
                </a:moveTo>
                <a:cubicBezTo>
                  <a:pt x="38" y="42"/>
                  <a:pt x="38" y="42"/>
                  <a:pt x="38" y="42"/>
                </a:cubicBezTo>
                <a:cubicBezTo>
                  <a:pt x="38" y="52"/>
                  <a:pt x="38" y="52"/>
                  <a:pt x="38" y="52"/>
                </a:cubicBezTo>
                <a:cubicBezTo>
                  <a:pt x="38" y="52"/>
                  <a:pt x="38" y="52"/>
                  <a:pt x="39" y="52"/>
                </a:cubicBezTo>
                <a:cubicBezTo>
                  <a:pt x="39" y="52"/>
                  <a:pt x="39" y="52"/>
                  <a:pt x="39" y="52"/>
                </a:cubicBezTo>
                <a:cubicBezTo>
                  <a:pt x="41" y="52"/>
                  <a:pt x="42" y="52"/>
                  <a:pt x="44" y="51"/>
                </a:cubicBezTo>
                <a:cubicBezTo>
                  <a:pt x="45" y="51"/>
                  <a:pt x="46" y="51"/>
                  <a:pt x="46" y="51"/>
                </a:cubicBezTo>
                <a:cubicBezTo>
                  <a:pt x="46" y="48"/>
                  <a:pt x="46" y="48"/>
                  <a:pt x="46" y="48"/>
                </a:cubicBezTo>
                <a:cubicBezTo>
                  <a:pt x="46" y="45"/>
                  <a:pt x="46" y="45"/>
                  <a:pt x="46" y="45"/>
                </a:cubicBezTo>
                <a:cubicBezTo>
                  <a:pt x="46" y="42"/>
                  <a:pt x="46" y="42"/>
                  <a:pt x="46" y="42"/>
                </a:cubicBezTo>
                <a:close/>
                <a:moveTo>
                  <a:pt x="38" y="42"/>
                </a:moveTo>
                <a:cubicBezTo>
                  <a:pt x="38" y="30"/>
                  <a:pt x="38" y="30"/>
                  <a:pt x="38" y="30"/>
                </a:cubicBezTo>
                <a:cubicBezTo>
                  <a:pt x="28" y="31"/>
                  <a:pt x="28" y="31"/>
                  <a:pt x="28" y="31"/>
                </a:cubicBezTo>
                <a:cubicBezTo>
                  <a:pt x="28" y="43"/>
                  <a:pt x="28" y="43"/>
                  <a:pt x="28" y="43"/>
                </a:cubicBezTo>
                <a:cubicBezTo>
                  <a:pt x="38" y="42"/>
                  <a:pt x="38" y="42"/>
                  <a:pt x="38" y="42"/>
                </a:cubicBezTo>
                <a:close/>
                <a:moveTo>
                  <a:pt x="38" y="18"/>
                </a:moveTo>
                <a:cubicBezTo>
                  <a:pt x="38" y="9"/>
                  <a:pt x="38" y="9"/>
                  <a:pt x="38" y="9"/>
                </a:cubicBezTo>
                <a:cubicBezTo>
                  <a:pt x="34" y="10"/>
                  <a:pt x="31" y="10"/>
                  <a:pt x="28" y="10"/>
                </a:cubicBezTo>
                <a:cubicBezTo>
                  <a:pt x="28" y="20"/>
                  <a:pt x="28" y="20"/>
                  <a:pt x="28" y="20"/>
                </a:cubicBezTo>
                <a:cubicBezTo>
                  <a:pt x="38" y="18"/>
                  <a:pt x="38" y="18"/>
                  <a:pt x="38" y="18"/>
                </a:cubicBezTo>
                <a:close/>
                <a:moveTo>
                  <a:pt x="28" y="54"/>
                </a:moveTo>
                <a:cubicBezTo>
                  <a:pt x="28" y="43"/>
                  <a:pt x="28" y="43"/>
                  <a:pt x="28" y="43"/>
                </a:cubicBezTo>
                <a:cubicBezTo>
                  <a:pt x="18" y="46"/>
                  <a:pt x="18" y="46"/>
                  <a:pt x="18" y="46"/>
                </a:cubicBezTo>
                <a:cubicBezTo>
                  <a:pt x="18" y="57"/>
                  <a:pt x="18" y="57"/>
                  <a:pt x="18" y="57"/>
                </a:cubicBezTo>
                <a:cubicBezTo>
                  <a:pt x="21" y="56"/>
                  <a:pt x="24" y="55"/>
                  <a:pt x="27" y="54"/>
                </a:cubicBezTo>
                <a:cubicBezTo>
                  <a:pt x="27" y="54"/>
                  <a:pt x="27" y="54"/>
                  <a:pt x="28" y="54"/>
                </a:cubicBezTo>
                <a:close/>
                <a:moveTo>
                  <a:pt x="9" y="49"/>
                </a:moveTo>
                <a:cubicBezTo>
                  <a:pt x="18" y="46"/>
                  <a:pt x="18" y="46"/>
                  <a:pt x="18" y="46"/>
                </a:cubicBezTo>
                <a:cubicBezTo>
                  <a:pt x="18" y="35"/>
                  <a:pt x="18" y="35"/>
                  <a:pt x="18" y="35"/>
                </a:cubicBezTo>
                <a:cubicBezTo>
                  <a:pt x="9" y="37"/>
                  <a:pt x="9" y="37"/>
                  <a:pt x="9" y="37"/>
                </a:cubicBezTo>
                <a:cubicBezTo>
                  <a:pt x="9" y="40"/>
                  <a:pt x="9" y="40"/>
                  <a:pt x="9" y="40"/>
                </a:cubicBezTo>
                <a:cubicBezTo>
                  <a:pt x="9" y="43"/>
                  <a:pt x="9" y="46"/>
                  <a:pt x="9" y="49"/>
                </a:cubicBezTo>
                <a:close/>
                <a:moveTo>
                  <a:pt x="18" y="35"/>
                </a:moveTo>
                <a:cubicBezTo>
                  <a:pt x="28" y="31"/>
                  <a:pt x="28" y="31"/>
                  <a:pt x="28" y="31"/>
                </a:cubicBezTo>
                <a:cubicBezTo>
                  <a:pt x="28" y="20"/>
                  <a:pt x="28" y="20"/>
                  <a:pt x="28" y="20"/>
                </a:cubicBezTo>
                <a:cubicBezTo>
                  <a:pt x="18" y="23"/>
                  <a:pt x="18" y="23"/>
                  <a:pt x="18" y="23"/>
                </a:cubicBezTo>
                <a:cubicBezTo>
                  <a:pt x="18" y="35"/>
                  <a:pt x="18" y="35"/>
                  <a:pt x="18" y="35"/>
                </a:cubicBezTo>
                <a:close/>
                <a:moveTo>
                  <a:pt x="18" y="23"/>
                </a:moveTo>
                <a:cubicBezTo>
                  <a:pt x="18" y="13"/>
                  <a:pt x="18" y="13"/>
                  <a:pt x="18" y="13"/>
                </a:cubicBezTo>
                <a:cubicBezTo>
                  <a:pt x="15" y="14"/>
                  <a:pt x="12" y="15"/>
                  <a:pt x="9" y="17"/>
                </a:cubicBezTo>
                <a:cubicBezTo>
                  <a:pt x="9" y="20"/>
                  <a:pt x="9" y="22"/>
                  <a:pt x="9" y="25"/>
                </a:cubicBezTo>
                <a:lnTo>
                  <a:pt x="18" y="23"/>
                </a:lnTo>
                <a:close/>
              </a:path>
            </a:pathLst>
          </a:custGeom>
          <a:solidFill>
            <a:srgbClr val="2EB0A2"/>
          </a:solidFill>
          <a:ln w="9525">
            <a:noFill/>
          </a:ln>
        </p:spPr>
        <p:txBody>
          <a:bodyPr/>
          <a:p>
            <a:endParaRPr lang="zh-CN" altLang="en-US"/>
          </a:p>
        </p:txBody>
      </p:sp>
      <p:sp>
        <p:nvSpPr>
          <p:cNvPr id="19464" name="Freeform 30"/>
          <p:cNvSpPr>
            <a:spLocks noEditPoints="1"/>
          </p:cNvSpPr>
          <p:nvPr/>
        </p:nvSpPr>
        <p:spPr>
          <a:xfrm>
            <a:off x="3429000" y="1931988"/>
            <a:ext cx="234950" cy="242887"/>
          </a:xfrm>
          <a:custGeom>
            <a:avLst/>
            <a:gdLst/>
            <a:ahLst/>
            <a:cxnLst>
              <a:cxn ang="0">
                <a:pos x="604837500" y="0"/>
              </a:cxn>
              <a:cxn ang="0">
                <a:pos x="725805000" y="68969892"/>
              </a:cxn>
              <a:cxn ang="0">
                <a:pos x="705643750" y="326036986"/>
              </a:cxn>
              <a:cxn ang="0">
                <a:pos x="635079375" y="68969892"/>
              </a:cxn>
              <a:cxn ang="0">
                <a:pos x="604837500" y="50159921"/>
              </a:cxn>
              <a:cxn ang="0">
                <a:pos x="262096250" y="68969892"/>
              </a:cxn>
              <a:cxn ang="0">
                <a:pos x="262096250" y="112859823"/>
              </a:cxn>
              <a:cxn ang="0">
                <a:pos x="191531875" y="150479764"/>
              </a:cxn>
              <a:cxn ang="0">
                <a:pos x="120967500" y="150479764"/>
              </a:cxn>
              <a:cxn ang="0">
                <a:pos x="80645000" y="495326721"/>
              </a:cxn>
              <a:cxn ang="0">
                <a:pos x="90725625" y="507866701"/>
              </a:cxn>
              <a:cxn ang="0">
                <a:pos x="282257500" y="514136691"/>
              </a:cxn>
              <a:cxn ang="0">
                <a:pos x="372983125" y="564296613"/>
              </a:cxn>
              <a:cxn ang="0">
                <a:pos x="30241875" y="545486642"/>
              </a:cxn>
              <a:cxn ang="0">
                <a:pos x="30241875" y="545486642"/>
              </a:cxn>
              <a:cxn ang="0">
                <a:pos x="0" y="125399804"/>
              </a:cxn>
              <a:cxn ang="0">
                <a:pos x="10080625" y="106589833"/>
              </a:cxn>
              <a:cxn ang="0">
                <a:pos x="191531875" y="0"/>
              </a:cxn>
              <a:cxn ang="0">
                <a:pos x="171370625" y="326036986"/>
              </a:cxn>
              <a:cxn ang="0">
                <a:pos x="272176875" y="351116946"/>
              </a:cxn>
              <a:cxn ang="0">
                <a:pos x="171370625" y="326036986"/>
              </a:cxn>
              <a:cxn ang="0">
                <a:pos x="171370625" y="275879568"/>
              </a:cxn>
              <a:cxn ang="0">
                <a:pos x="564515000" y="250799607"/>
              </a:cxn>
              <a:cxn ang="0">
                <a:pos x="171370625" y="175559725"/>
              </a:cxn>
              <a:cxn ang="0">
                <a:pos x="564515000" y="206909676"/>
              </a:cxn>
              <a:cxn ang="0">
                <a:pos x="171370625" y="175559725"/>
              </a:cxn>
              <a:cxn ang="0">
                <a:pos x="342741250" y="137939784"/>
              </a:cxn>
              <a:cxn ang="0">
                <a:pos x="564515000" y="106589833"/>
              </a:cxn>
              <a:cxn ang="0">
                <a:pos x="413305625" y="432626819"/>
              </a:cxn>
              <a:cxn ang="0">
                <a:pos x="413305625" y="432626819"/>
              </a:cxn>
              <a:cxn ang="0">
                <a:pos x="312499375" y="413816848"/>
              </a:cxn>
              <a:cxn ang="0">
                <a:pos x="473789375" y="539216652"/>
              </a:cxn>
              <a:cxn ang="0">
                <a:pos x="594756875" y="545486642"/>
              </a:cxn>
              <a:cxn ang="0">
                <a:pos x="715724375" y="601916554"/>
              </a:cxn>
              <a:cxn ang="0">
                <a:pos x="725805000" y="564296613"/>
              </a:cxn>
              <a:cxn ang="0">
                <a:pos x="635079375" y="501596711"/>
              </a:cxn>
              <a:cxn ang="0">
                <a:pos x="645160000" y="357386937"/>
              </a:cxn>
              <a:cxn ang="0">
                <a:pos x="383063750" y="338576966"/>
              </a:cxn>
              <a:cxn ang="0">
                <a:pos x="423386250" y="363656927"/>
              </a:cxn>
              <a:cxn ang="0">
                <a:pos x="403225000" y="476516750"/>
              </a:cxn>
              <a:cxn ang="0">
                <a:pos x="574595625" y="489056730"/>
              </a:cxn>
              <a:cxn ang="0">
                <a:pos x="594756875" y="382466897"/>
              </a:cxn>
              <a:cxn ang="0">
                <a:pos x="211693125" y="56429912"/>
              </a:cxn>
              <a:cxn ang="0">
                <a:pos x="131048125" y="119129814"/>
              </a:cxn>
              <a:cxn ang="0">
                <a:pos x="171370625" y="125399804"/>
              </a:cxn>
              <a:cxn ang="0">
                <a:pos x="181451250" y="125399804"/>
              </a:cxn>
              <a:cxn ang="0">
                <a:pos x="221773750" y="106589833"/>
              </a:cxn>
              <a:cxn ang="0">
                <a:pos x="221773750" y="94049853"/>
              </a:cxn>
              <a:cxn ang="0">
                <a:pos x="211693125" y="68969892"/>
              </a:cxn>
            </a:cxnLst>
            <a:pathLst>
              <a:path w="74" h="97">
                <a:moveTo>
                  <a:pt x="21" y="0"/>
                </a:moveTo>
                <a:cubicBezTo>
                  <a:pt x="60" y="0"/>
                  <a:pt x="60" y="0"/>
                  <a:pt x="60" y="0"/>
                </a:cubicBezTo>
                <a:cubicBezTo>
                  <a:pt x="64" y="0"/>
                  <a:pt x="66" y="1"/>
                  <a:pt x="68" y="3"/>
                </a:cubicBezTo>
                <a:cubicBezTo>
                  <a:pt x="70" y="5"/>
                  <a:pt x="72" y="8"/>
                  <a:pt x="72" y="11"/>
                </a:cubicBezTo>
                <a:cubicBezTo>
                  <a:pt x="72" y="56"/>
                  <a:pt x="72" y="56"/>
                  <a:pt x="72" y="56"/>
                </a:cubicBezTo>
                <a:cubicBezTo>
                  <a:pt x="71" y="55"/>
                  <a:pt x="70" y="53"/>
                  <a:pt x="70" y="52"/>
                </a:cubicBezTo>
                <a:cubicBezTo>
                  <a:pt x="68" y="50"/>
                  <a:pt x="66" y="48"/>
                  <a:pt x="63" y="47"/>
                </a:cubicBezTo>
                <a:cubicBezTo>
                  <a:pt x="63" y="11"/>
                  <a:pt x="63" y="11"/>
                  <a:pt x="63" y="11"/>
                </a:cubicBezTo>
                <a:cubicBezTo>
                  <a:pt x="63" y="10"/>
                  <a:pt x="63" y="9"/>
                  <a:pt x="62" y="9"/>
                </a:cubicBezTo>
                <a:cubicBezTo>
                  <a:pt x="62" y="8"/>
                  <a:pt x="61" y="8"/>
                  <a:pt x="60" y="8"/>
                </a:cubicBezTo>
                <a:cubicBezTo>
                  <a:pt x="25" y="8"/>
                  <a:pt x="25" y="8"/>
                  <a:pt x="25" y="8"/>
                </a:cubicBezTo>
                <a:cubicBezTo>
                  <a:pt x="26" y="11"/>
                  <a:pt x="26" y="11"/>
                  <a:pt x="26" y="11"/>
                </a:cubicBezTo>
                <a:cubicBezTo>
                  <a:pt x="26" y="14"/>
                  <a:pt x="26" y="14"/>
                  <a:pt x="26" y="14"/>
                </a:cubicBezTo>
                <a:cubicBezTo>
                  <a:pt x="26" y="16"/>
                  <a:pt x="26" y="17"/>
                  <a:pt x="26" y="18"/>
                </a:cubicBezTo>
                <a:cubicBezTo>
                  <a:pt x="26" y="19"/>
                  <a:pt x="25" y="21"/>
                  <a:pt x="23" y="22"/>
                </a:cubicBezTo>
                <a:cubicBezTo>
                  <a:pt x="22" y="23"/>
                  <a:pt x="21" y="24"/>
                  <a:pt x="19" y="24"/>
                </a:cubicBezTo>
                <a:cubicBezTo>
                  <a:pt x="18" y="24"/>
                  <a:pt x="17" y="24"/>
                  <a:pt x="16" y="24"/>
                </a:cubicBezTo>
                <a:cubicBezTo>
                  <a:pt x="12" y="24"/>
                  <a:pt x="12" y="24"/>
                  <a:pt x="12" y="24"/>
                </a:cubicBezTo>
                <a:cubicBezTo>
                  <a:pt x="8" y="23"/>
                  <a:pt x="8" y="23"/>
                  <a:pt x="8" y="23"/>
                </a:cubicBezTo>
                <a:cubicBezTo>
                  <a:pt x="8" y="79"/>
                  <a:pt x="8" y="79"/>
                  <a:pt x="8" y="79"/>
                </a:cubicBezTo>
                <a:cubicBezTo>
                  <a:pt x="8" y="80"/>
                  <a:pt x="9" y="80"/>
                  <a:pt x="9" y="81"/>
                </a:cubicBezTo>
                <a:cubicBezTo>
                  <a:pt x="9" y="81"/>
                  <a:pt x="9" y="81"/>
                  <a:pt x="9" y="81"/>
                </a:cubicBezTo>
                <a:cubicBezTo>
                  <a:pt x="10" y="81"/>
                  <a:pt x="10" y="82"/>
                  <a:pt x="11" y="82"/>
                </a:cubicBezTo>
                <a:cubicBezTo>
                  <a:pt x="28" y="82"/>
                  <a:pt x="28" y="82"/>
                  <a:pt x="28" y="82"/>
                </a:cubicBezTo>
                <a:cubicBezTo>
                  <a:pt x="28" y="82"/>
                  <a:pt x="29" y="83"/>
                  <a:pt x="29" y="84"/>
                </a:cubicBezTo>
                <a:cubicBezTo>
                  <a:pt x="31" y="86"/>
                  <a:pt x="34" y="88"/>
                  <a:pt x="37" y="90"/>
                </a:cubicBezTo>
                <a:cubicBezTo>
                  <a:pt x="11" y="90"/>
                  <a:pt x="11" y="90"/>
                  <a:pt x="11" y="90"/>
                </a:cubicBezTo>
                <a:cubicBezTo>
                  <a:pt x="8" y="90"/>
                  <a:pt x="5" y="89"/>
                  <a:pt x="3" y="87"/>
                </a:cubicBezTo>
                <a:cubicBezTo>
                  <a:pt x="3" y="87"/>
                  <a:pt x="3" y="87"/>
                  <a:pt x="3" y="87"/>
                </a:cubicBezTo>
                <a:cubicBezTo>
                  <a:pt x="3" y="87"/>
                  <a:pt x="3" y="87"/>
                  <a:pt x="3" y="87"/>
                </a:cubicBezTo>
                <a:cubicBezTo>
                  <a:pt x="1" y="85"/>
                  <a:pt x="0" y="82"/>
                  <a:pt x="0" y="79"/>
                </a:cubicBezTo>
                <a:cubicBezTo>
                  <a:pt x="0" y="20"/>
                  <a:pt x="0" y="20"/>
                  <a:pt x="0" y="20"/>
                </a:cubicBezTo>
                <a:cubicBezTo>
                  <a:pt x="0" y="18"/>
                  <a:pt x="0" y="18"/>
                  <a:pt x="0" y="18"/>
                </a:cubicBezTo>
                <a:cubicBezTo>
                  <a:pt x="1" y="17"/>
                  <a:pt x="1" y="17"/>
                  <a:pt x="1" y="17"/>
                </a:cubicBezTo>
                <a:cubicBezTo>
                  <a:pt x="18" y="1"/>
                  <a:pt x="18" y="1"/>
                  <a:pt x="18" y="1"/>
                </a:cubicBezTo>
                <a:cubicBezTo>
                  <a:pt x="19" y="0"/>
                  <a:pt x="19" y="0"/>
                  <a:pt x="19" y="0"/>
                </a:cubicBezTo>
                <a:cubicBezTo>
                  <a:pt x="21" y="0"/>
                  <a:pt x="21" y="0"/>
                  <a:pt x="21" y="0"/>
                </a:cubicBezTo>
                <a:close/>
                <a:moveTo>
                  <a:pt x="17" y="52"/>
                </a:moveTo>
                <a:cubicBezTo>
                  <a:pt x="17" y="56"/>
                  <a:pt x="17" y="56"/>
                  <a:pt x="17" y="56"/>
                </a:cubicBezTo>
                <a:cubicBezTo>
                  <a:pt x="27" y="56"/>
                  <a:pt x="27" y="56"/>
                  <a:pt x="27" y="56"/>
                </a:cubicBezTo>
                <a:cubicBezTo>
                  <a:pt x="27" y="52"/>
                  <a:pt x="27" y="52"/>
                  <a:pt x="27" y="52"/>
                </a:cubicBezTo>
                <a:cubicBezTo>
                  <a:pt x="17" y="52"/>
                  <a:pt x="17" y="52"/>
                  <a:pt x="17" y="52"/>
                </a:cubicBezTo>
                <a:close/>
                <a:moveTo>
                  <a:pt x="17" y="40"/>
                </a:moveTo>
                <a:cubicBezTo>
                  <a:pt x="17" y="44"/>
                  <a:pt x="17" y="44"/>
                  <a:pt x="17" y="44"/>
                </a:cubicBezTo>
                <a:cubicBezTo>
                  <a:pt x="56" y="44"/>
                  <a:pt x="56" y="44"/>
                  <a:pt x="56" y="44"/>
                </a:cubicBezTo>
                <a:cubicBezTo>
                  <a:pt x="56" y="40"/>
                  <a:pt x="56" y="40"/>
                  <a:pt x="56" y="40"/>
                </a:cubicBezTo>
                <a:cubicBezTo>
                  <a:pt x="17" y="40"/>
                  <a:pt x="17" y="40"/>
                  <a:pt x="17" y="40"/>
                </a:cubicBezTo>
                <a:close/>
                <a:moveTo>
                  <a:pt x="17" y="28"/>
                </a:moveTo>
                <a:cubicBezTo>
                  <a:pt x="17" y="33"/>
                  <a:pt x="17" y="33"/>
                  <a:pt x="17" y="33"/>
                </a:cubicBezTo>
                <a:cubicBezTo>
                  <a:pt x="56" y="33"/>
                  <a:pt x="56" y="33"/>
                  <a:pt x="56" y="33"/>
                </a:cubicBezTo>
                <a:cubicBezTo>
                  <a:pt x="56" y="28"/>
                  <a:pt x="56" y="28"/>
                  <a:pt x="56" y="28"/>
                </a:cubicBezTo>
                <a:cubicBezTo>
                  <a:pt x="17" y="28"/>
                  <a:pt x="17" y="28"/>
                  <a:pt x="17" y="28"/>
                </a:cubicBezTo>
                <a:close/>
                <a:moveTo>
                  <a:pt x="34" y="17"/>
                </a:moveTo>
                <a:cubicBezTo>
                  <a:pt x="34" y="22"/>
                  <a:pt x="34" y="22"/>
                  <a:pt x="34" y="22"/>
                </a:cubicBezTo>
                <a:cubicBezTo>
                  <a:pt x="56" y="22"/>
                  <a:pt x="56" y="22"/>
                  <a:pt x="56" y="22"/>
                </a:cubicBezTo>
                <a:cubicBezTo>
                  <a:pt x="56" y="17"/>
                  <a:pt x="56" y="17"/>
                  <a:pt x="56" y="17"/>
                </a:cubicBezTo>
                <a:cubicBezTo>
                  <a:pt x="34" y="17"/>
                  <a:pt x="34" y="17"/>
                  <a:pt x="34" y="17"/>
                </a:cubicBezTo>
                <a:close/>
                <a:moveTo>
                  <a:pt x="41" y="69"/>
                </a:moveTo>
                <a:cubicBezTo>
                  <a:pt x="43" y="64"/>
                  <a:pt x="48" y="61"/>
                  <a:pt x="55" y="60"/>
                </a:cubicBezTo>
                <a:cubicBezTo>
                  <a:pt x="48" y="56"/>
                  <a:pt x="39" y="62"/>
                  <a:pt x="41" y="69"/>
                </a:cubicBezTo>
                <a:close/>
                <a:moveTo>
                  <a:pt x="38" y="54"/>
                </a:moveTo>
                <a:cubicBezTo>
                  <a:pt x="34" y="57"/>
                  <a:pt x="32" y="61"/>
                  <a:pt x="31" y="66"/>
                </a:cubicBezTo>
                <a:cubicBezTo>
                  <a:pt x="31" y="70"/>
                  <a:pt x="32" y="75"/>
                  <a:pt x="35" y="79"/>
                </a:cubicBezTo>
                <a:cubicBezTo>
                  <a:pt x="38" y="83"/>
                  <a:pt x="43" y="86"/>
                  <a:pt x="47" y="86"/>
                </a:cubicBezTo>
                <a:cubicBezTo>
                  <a:pt x="51" y="87"/>
                  <a:pt x="55" y="86"/>
                  <a:pt x="58" y="84"/>
                </a:cubicBezTo>
                <a:cubicBezTo>
                  <a:pt x="58" y="85"/>
                  <a:pt x="58" y="86"/>
                  <a:pt x="59" y="87"/>
                </a:cubicBezTo>
                <a:cubicBezTo>
                  <a:pt x="65" y="95"/>
                  <a:pt x="65" y="95"/>
                  <a:pt x="65" y="95"/>
                </a:cubicBezTo>
                <a:cubicBezTo>
                  <a:pt x="67" y="97"/>
                  <a:pt x="69" y="97"/>
                  <a:pt x="71" y="96"/>
                </a:cubicBezTo>
                <a:cubicBezTo>
                  <a:pt x="71" y="96"/>
                  <a:pt x="71" y="96"/>
                  <a:pt x="71" y="96"/>
                </a:cubicBezTo>
                <a:cubicBezTo>
                  <a:pt x="73" y="94"/>
                  <a:pt x="74" y="91"/>
                  <a:pt x="72" y="90"/>
                </a:cubicBezTo>
                <a:cubicBezTo>
                  <a:pt x="66" y="82"/>
                  <a:pt x="66" y="82"/>
                  <a:pt x="66" y="82"/>
                </a:cubicBezTo>
                <a:cubicBezTo>
                  <a:pt x="65" y="81"/>
                  <a:pt x="64" y="80"/>
                  <a:pt x="63" y="80"/>
                </a:cubicBezTo>
                <a:cubicBezTo>
                  <a:pt x="66" y="77"/>
                  <a:pt x="67" y="74"/>
                  <a:pt x="68" y="70"/>
                </a:cubicBezTo>
                <a:cubicBezTo>
                  <a:pt x="68" y="66"/>
                  <a:pt x="67" y="61"/>
                  <a:pt x="64" y="57"/>
                </a:cubicBezTo>
                <a:cubicBezTo>
                  <a:pt x="61" y="53"/>
                  <a:pt x="56" y="50"/>
                  <a:pt x="52" y="50"/>
                </a:cubicBezTo>
                <a:cubicBezTo>
                  <a:pt x="47" y="49"/>
                  <a:pt x="42" y="50"/>
                  <a:pt x="38" y="54"/>
                </a:cubicBezTo>
                <a:close/>
                <a:moveTo>
                  <a:pt x="51" y="56"/>
                </a:moveTo>
                <a:cubicBezTo>
                  <a:pt x="48" y="56"/>
                  <a:pt x="45" y="56"/>
                  <a:pt x="42" y="58"/>
                </a:cubicBezTo>
                <a:cubicBezTo>
                  <a:pt x="39" y="61"/>
                  <a:pt x="38" y="63"/>
                  <a:pt x="37" y="67"/>
                </a:cubicBezTo>
                <a:cubicBezTo>
                  <a:pt x="37" y="70"/>
                  <a:pt x="38" y="73"/>
                  <a:pt x="40" y="76"/>
                </a:cubicBezTo>
                <a:cubicBezTo>
                  <a:pt x="42" y="78"/>
                  <a:pt x="45" y="80"/>
                  <a:pt x="48" y="80"/>
                </a:cubicBezTo>
                <a:cubicBezTo>
                  <a:pt x="51" y="80"/>
                  <a:pt x="54" y="80"/>
                  <a:pt x="57" y="78"/>
                </a:cubicBezTo>
                <a:cubicBezTo>
                  <a:pt x="60" y="76"/>
                  <a:pt x="61" y="73"/>
                  <a:pt x="61" y="69"/>
                </a:cubicBezTo>
                <a:cubicBezTo>
                  <a:pt x="62" y="66"/>
                  <a:pt x="61" y="63"/>
                  <a:pt x="59" y="61"/>
                </a:cubicBezTo>
                <a:cubicBezTo>
                  <a:pt x="57" y="58"/>
                  <a:pt x="54" y="56"/>
                  <a:pt x="51" y="56"/>
                </a:cubicBezTo>
                <a:close/>
                <a:moveTo>
                  <a:pt x="21" y="9"/>
                </a:moveTo>
                <a:cubicBezTo>
                  <a:pt x="11" y="19"/>
                  <a:pt x="11" y="19"/>
                  <a:pt x="11" y="19"/>
                </a:cubicBezTo>
                <a:cubicBezTo>
                  <a:pt x="13" y="19"/>
                  <a:pt x="13" y="19"/>
                  <a:pt x="13" y="19"/>
                </a:cubicBezTo>
                <a:cubicBezTo>
                  <a:pt x="17" y="20"/>
                  <a:pt x="17" y="20"/>
                  <a:pt x="17" y="20"/>
                </a:cubicBezTo>
                <a:cubicBezTo>
                  <a:pt x="17" y="20"/>
                  <a:pt x="17" y="20"/>
                  <a:pt x="17" y="20"/>
                </a:cubicBezTo>
                <a:cubicBezTo>
                  <a:pt x="17" y="20"/>
                  <a:pt x="17" y="20"/>
                  <a:pt x="17" y="20"/>
                </a:cubicBezTo>
                <a:cubicBezTo>
                  <a:pt x="17" y="20"/>
                  <a:pt x="18" y="20"/>
                  <a:pt x="18" y="20"/>
                </a:cubicBezTo>
                <a:cubicBezTo>
                  <a:pt x="19" y="20"/>
                  <a:pt x="20" y="19"/>
                  <a:pt x="21" y="19"/>
                </a:cubicBezTo>
                <a:cubicBezTo>
                  <a:pt x="21" y="18"/>
                  <a:pt x="22" y="17"/>
                  <a:pt x="22" y="17"/>
                </a:cubicBezTo>
                <a:cubicBezTo>
                  <a:pt x="22" y="16"/>
                  <a:pt x="22" y="16"/>
                  <a:pt x="22" y="15"/>
                </a:cubicBezTo>
                <a:cubicBezTo>
                  <a:pt x="22" y="15"/>
                  <a:pt x="22" y="15"/>
                  <a:pt x="22" y="15"/>
                </a:cubicBezTo>
                <a:cubicBezTo>
                  <a:pt x="22" y="15"/>
                  <a:pt x="22" y="15"/>
                  <a:pt x="22" y="15"/>
                </a:cubicBezTo>
                <a:cubicBezTo>
                  <a:pt x="21" y="11"/>
                  <a:pt x="21" y="11"/>
                  <a:pt x="21" y="11"/>
                </a:cubicBezTo>
                <a:lnTo>
                  <a:pt x="21" y="9"/>
                </a:lnTo>
                <a:close/>
              </a:path>
            </a:pathLst>
          </a:custGeom>
          <a:solidFill>
            <a:srgbClr val="2EB0A2"/>
          </a:solidFill>
          <a:ln w="9525">
            <a:noFill/>
          </a:ln>
        </p:spPr>
        <p:txBody>
          <a:bodyPr/>
          <a:p>
            <a:endParaRPr lang="zh-CN" altLang="en-US"/>
          </a:p>
        </p:txBody>
      </p:sp>
      <p:sp>
        <p:nvSpPr>
          <p:cNvPr id="24600" name="矩形 199"/>
          <p:cNvSpPr/>
          <p:nvPr/>
        </p:nvSpPr>
        <p:spPr>
          <a:xfrm>
            <a:off x="236538" y="411163"/>
            <a:ext cx="2749550" cy="830262"/>
          </a:xfrm>
          <a:prstGeom prst="rect">
            <a:avLst/>
          </a:prstGeom>
          <a:noFill/>
          <a:ln w="9525">
            <a:noFill/>
          </a:ln>
        </p:spPr>
        <p:txBody>
          <a:bodyPr anchor="t" anchorCtr="0">
            <a:spAutoFit/>
          </a:bodyPr>
          <a:p>
            <a:r>
              <a:rPr lang="zh-CN" altLang="en-US" sz="4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系统简介</a:t>
            </a:r>
            <a:endParaRPr lang="zh-CN" altLang="zh-CN" sz="4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4601" name="图片 3"/>
          <p:cNvPicPr>
            <a:picLocks noChangeAspect="1"/>
          </p:cNvPicPr>
          <p:nvPr/>
        </p:nvPicPr>
        <p:blipFill>
          <a:blip r:embed="rId1"/>
          <a:stretch>
            <a:fillRect/>
          </a:stretch>
        </p:blipFill>
        <p:spPr>
          <a:xfrm>
            <a:off x="215900" y="2279650"/>
            <a:ext cx="6372225" cy="3581400"/>
          </a:xfrm>
          <a:prstGeom prst="rect">
            <a:avLst/>
          </a:prstGeom>
          <a:noFill/>
          <a:ln w="9525">
            <a:noFill/>
          </a:ln>
        </p:spPr>
      </p:pic>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601"/>
                                        </p:tgtEl>
                                        <p:attrNameLst>
                                          <p:attrName>style.visibility</p:attrName>
                                        </p:attrNameLst>
                                      </p:cBhvr>
                                      <p:to>
                                        <p:strVal val="visible"/>
                                      </p:to>
                                    </p:set>
                                    <p:anim calcmode="lin" valueType="num">
                                      <p:cBhvr additive="base">
                                        <p:cTn id="7" dur="500" fill="hold"/>
                                        <p:tgtEl>
                                          <p:spTgt spid="24601"/>
                                        </p:tgtEl>
                                        <p:attrNameLst>
                                          <p:attrName>ppt_x</p:attrName>
                                        </p:attrNameLst>
                                      </p:cBhvr>
                                      <p:tavLst>
                                        <p:tav tm="0">
                                          <p:val>
                                            <p:strVal val="#ppt_x"/>
                                          </p:val>
                                        </p:tav>
                                        <p:tav tm="100000">
                                          <p:val>
                                            <p:strVal val="#ppt_x"/>
                                          </p:val>
                                        </p:tav>
                                      </p:tavLst>
                                    </p:anim>
                                    <p:anim calcmode="lin" valueType="num">
                                      <p:cBhvr additive="base">
                                        <p:cTn id="8" dur="500" fill="hold"/>
                                        <p:tgtEl>
                                          <p:spTgt spid="2460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ppt_x"/>
                                          </p:val>
                                        </p:tav>
                                        <p:tav tm="100000">
                                          <p:val>
                                            <p:strVal val="#ppt_x"/>
                                          </p:val>
                                        </p:tav>
                                      </p:tavLst>
                                    </p:anim>
                                    <p:anim calcmode="lin" valueType="num">
                                      <p:cBhvr additive="base">
                                        <p:cTn id="12" dur="5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9463"/>
                                        </p:tgtEl>
                                        <p:attrNameLst>
                                          <p:attrName>style.visibility</p:attrName>
                                        </p:attrNameLst>
                                      </p:cBhvr>
                                      <p:to>
                                        <p:strVal val="visible"/>
                                      </p:to>
                                    </p:set>
                                    <p:anim calcmode="lin" valueType="num">
                                      <p:cBhvr additive="base">
                                        <p:cTn id="15" dur="500" fill="hold"/>
                                        <p:tgtEl>
                                          <p:spTgt spid="19463"/>
                                        </p:tgtEl>
                                        <p:attrNameLst>
                                          <p:attrName>ppt_x</p:attrName>
                                        </p:attrNameLst>
                                      </p:cBhvr>
                                      <p:tavLst>
                                        <p:tav tm="0">
                                          <p:val>
                                            <p:strVal val="#ppt_x"/>
                                          </p:val>
                                        </p:tav>
                                        <p:tav tm="100000">
                                          <p:val>
                                            <p:strVal val="#ppt_x"/>
                                          </p:val>
                                        </p:tav>
                                      </p:tavLst>
                                    </p:anim>
                                    <p:anim calcmode="lin" valueType="num">
                                      <p:cBhvr additive="base">
                                        <p:cTn id="16" dur="500" fill="hold"/>
                                        <p:tgtEl>
                                          <p:spTgt spid="1946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9464"/>
                                        </p:tgtEl>
                                        <p:attrNameLst>
                                          <p:attrName>style.visibility</p:attrName>
                                        </p:attrNameLst>
                                      </p:cBhvr>
                                      <p:to>
                                        <p:strVal val="visible"/>
                                      </p:to>
                                    </p:set>
                                    <p:anim calcmode="lin" valueType="num">
                                      <p:cBhvr additive="base">
                                        <p:cTn id="19" dur="500" fill="hold"/>
                                        <p:tgtEl>
                                          <p:spTgt spid="19464"/>
                                        </p:tgtEl>
                                        <p:attrNameLst>
                                          <p:attrName>ppt_x</p:attrName>
                                        </p:attrNameLst>
                                      </p:cBhvr>
                                      <p:tavLst>
                                        <p:tav tm="0">
                                          <p:val>
                                            <p:strVal val="#ppt_x"/>
                                          </p:val>
                                        </p:tav>
                                        <p:tav tm="100000">
                                          <p:val>
                                            <p:strVal val="#ppt_x"/>
                                          </p:val>
                                        </p:tav>
                                      </p:tavLst>
                                    </p:anim>
                                    <p:anim calcmode="lin" valueType="num">
                                      <p:cBhvr additive="base">
                                        <p:cTn id="20" dur="500" fill="hold"/>
                                        <p:tgtEl>
                                          <p:spTgt spid="1946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9462"/>
                                        </p:tgtEl>
                                        <p:attrNameLst>
                                          <p:attrName>style.visibility</p:attrName>
                                        </p:attrNameLst>
                                      </p:cBhvr>
                                      <p:to>
                                        <p:strVal val="visible"/>
                                      </p:to>
                                    </p:set>
                                    <p:anim calcmode="lin" valueType="num">
                                      <p:cBhvr additive="base">
                                        <p:cTn id="23" dur="500" fill="hold"/>
                                        <p:tgtEl>
                                          <p:spTgt spid="19462"/>
                                        </p:tgtEl>
                                        <p:attrNameLst>
                                          <p:attrName>ppt_x</p:attrName>
                                        </p:attrNameLst>
                                      </p:cBhvr>
                                      <p:tavLst>
                                        <p:tav tm="0">
                                          <p:val>
                                            <p:strVal val="#ppt_x"/>
                                          </p:val>
                                        </p:tav>
                                        <p:tav tm="100000">
                                          <p:val>
                                            <p:strVal val="#ppt_x"/>
                                          </p:val>
                                        </p:tav>
                                      </p:tavLst>
                                    </p:anim>
                                    <p:anim calcmode="lin" valueType="num">
                                      <p:cBhvr additive="base">
                                        <p:cTn id="24" dur="500" fill="hold"/>
                                        <p:tgtEl>
                                          <p:spTgt spid="1946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1" nodeType="clickEffect">
                                  <p:stCondLst>
                                    <p:cond delay="0"/>
                                  </p:stCondLst>
                                  <p:childTnLst>
                                    <p:set>
                                      <p:cBhvr>
                                        <p:cTn id="28" dur="1" fill="hold">
                                          <p:stCondLst>
                                            <p:cond delay="0"/>
                                          </p:stCondLst>
                                        </p:cTn>
                                        <p:tgtEl>
                                          <p:spTgt spid="24595"/>
                                        </p:tgtEl>
                                        <p:attrNameLst>
                                          <p:attrName>style.visibility</p:attrName>
                                        </p:attrNameLst>
                                      </p:cBhvr>
                                      <p:to>
                                        <p:strVal val="visible"/>
                                      </p:to>
                                    </p:set>
                                    <p:anim calcmode="lin" valueType="num">
                                      <p:cBhvr additive="base">
                                        <p:cTn id="29" dur="500" fill="hold"/>
                                        <p:tgtEl>
                                          <p:spTgt spid="24595"/>
                                        </p:tgtEl>
                                        <p:attrNameLst>
                                          <p:attrName>ppt_x</p:attrName>
                                        </p:attrNameLst>
                                      </p:cBhvr>
                                      <p:tavLst>
                                        <p:tav tm="0">
                                          <p:val>
                                            <p:strVal val="#ppt_x"/>
                                          </p:val>
                                        </p:tav>
                                        <p:tav tm="100000">
                                          <p:val>
                                            <p:strVal val="#ppt_x"/>
                                          </p:val>
                                        </p:tav>
                                      </p:tavLst>
                                    </p:anim>
                                    <p:anim calcmode="lin" valueType="num">
                                      <p:cBhvr additive="base">
                                        <p:cTn id="30" dur="500" fill="hold"/>
                                        <p:tgtEl>
                                          <p:spTgt spid="245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5" grpId="0"/>
      <p:bldP spid="24595" grpId="1"/>
      <p:bldP spid="43" grpId="0" animBg="1"/>
      <p:bldP spid="2460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473075" y="314960"/>
            <a:ext cx="2258695" cy="910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企业供货查询</a:t>
            </a:r>
            <a:endParaRPr lang="zh-CN" altLang="en-US"/>
          </a:p>
        </p:txBody>
      </p:sp>
      <p:pic>
        <p:nvPicPr>
          <p:cNvPr id="5" name="图片 4"/>
          <p:cNvPicPr>
            <a:picLocks noChangeAspect="1"/>
          </p:cNvPicPr>
          <p:nvPr/>
        </p:nvPicPr>
        <p:blipFill>
          <a:blip r:embed="rId1"/>
          <a:stretch>
            <a:fillRect/>
          </a:stretch>
        </p:blipFill>
        <p:spPr>
          <a:xfrm>
            <a:off x="473075" y="1473200"/>
            <a:ext cx="10668000" cy="4291330"/>
          </a:xfrm>
          <a:prstGeom prst="rect">
            <a:avLst/>
          </a:prstGeom>
        </p:spPr>
      </p:pic>
      <p:sp>
        <p:nvSpPr>
          <p:cNvPr id="6" name="矩形 5"/>
          <p:cNvSpPr/>
          <p:nvPr/>
        </p:nvSpPr>
        <p:spPr>
          <a:xfrm>
            <a:off x="6059170" y="302895"/>
            <a:ext cx="4747895" cy="862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输入企业名称、经销商、出厂编号</a:t>
            </a:r>
            <a:endParaRPr lang="zh-CN" altLang="en-US"/>
          </a:p>
        </p:txBody>
      </p:sp>
      <p:cxnSp>
        <p:nvCxnSpPr>
          <p:cNvPr id="7" name="直接箭头连接符 6"/>
          <p:cNvCxnSpPr>
            <a:stCxn id="6" idx="2"/>
          </p:cNvCxnSpPr>
          <p:nvPr/>
        </p:nvCxnSpPr>
        <p:spPr>
          <a:xfrm flipH="1">
            <a:off x="2926080" y="1165225"/>
            <a:ext cx="5507355" cy="6680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H="1">
            <a:off x="5396865" y="1116965"/>
            <a:ext cx="3018155" cy="7162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H="1">
            <a:off x="3199130" y="1019810"/>
            <a:ext cx="5215890" cy="12261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363855" y="6327140"/>
            <a:ext cx="4456430" cy="6426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向右拖动下面横框内线，查看相关信息，点击录入</a:t>
            </a:r>
            <a:endParaRPr lang="zh-CN" altLang="en-US"/>
          </a:p>
        </p:txBody>
      </p:sp>
    </p:spTree>
  </p:cSld>
  <p:clrMapOvr>
    <a:masterClrMapping/>
  </p:clrMapOvr>
  <p:transition spd="slow" advTm="5000">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558165" y="312420"/>
            <a:ext cx="2877820" cy="643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汇总统计</a:t>
            </a:r>
            <a:endParaRPr lang="zh-CN" altLang="en-US"/>
          </a:p>
        </p:txBody>
      </p:sp>
      <p:pic>
        <p:nvPicPr>
          <p:cNvPr id="5" name="图片 4"/>
          <p:cNvPicPr>
            <a:picLocks noChangeAspect="1"/>
          </p:cNvPicPr>
          <p:nvPr/>
        </p:nvPicPr>
        <p:blipFill>
          <a:blip r:embed="rId1"/>
          <a:stretch>
            <a:fillRect/>
          </a:stretch>
        </p:blipFill>
        <p:spPr>
          <a:xfrm>
            <a:off x="1616710" y="1010920"/>
            <a:ext cx="9138920" cy="2750185"/>
          </a:xfrm>
          <a:prstGeom prst="rect">
            <a:avLst/>
          </a:prstGeom>
        </p:spPr>
      </p:pic>
      <p:pic>
        <p:nvPicPr>
          <p:cNvPr id="6" name="图片 5"/>
          <p:cNvPicPr>
            <a:picLocks noChangeAspect="1"/>
          </p:cNvPicPr>
          <p:nvPr/>
        </p:nvPicPr>
        <p:blipFill>
          <a:blip r:embed="rId2"/>
          <a:stretch>
            <a:fillRect/>
          </a:stretch>
        </p:blipFill>
        <p:spPr>
          <a:xfrm>
            <a:off x="1616710" y="4264025"/>
            <a:ext cx="10096500" cy="2258695"/>
          </a:xfrm>
          <a:prstGeom prst="rect">
            <a:avLst/>
          </a:prstGeom>
        </p:spPr>
      </p:pic>
      <p:sp>
        <p:nvSpPr>
          <p:cNvPr id="7" name="矩形 6"/>
          <p:cNvSpPr/>
          <p:nvPr/>
        </p:nvSpPr>
        <p:spPr>
          <a:xfrm>
            <a:off x="375920" y="1198880"/>
            <a:ext cx="935355" cy="25863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设置相关条件统计机具信息</a:t>
            </a:r>
            <a:endParaRPr lang="zh-CN" altLang="en-US"/>
          </a:p>
        </p:txBody>
      </p:sp>
      <p:sp>
        <p:nvSpPr>
          <p:cNvPr id="8" name="矩形 7"/>
          <p:cNvSpPr/>
          <p:nvPr/>
        </p:nvSpPr>
        <p:spPr>
          <a:xfrm>
            <a:off x="400050" y="4246880"/>
            <a:ext cx="1032510" cy="2052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资金使用情况统计</a:t>
            </a:r>
            <a:endParaRPr lang="zh-CN" altLang="en-US"/>
          </a:p>
        </p:txBody>
      </p:sp>
      <p:cxnSp>
        <p:nvCxnSpPr>
          <p:cNvPr id="9" name="直接箭头连接符 8"/>
          <p:cNvCxnSpPr/>
          <p:nvPr/>
        </p:nvCxnSpPr>
        <p:spPr>
          <a:xfrm>
            <a:off x="1347470" y="2364740"/>
            <a:ext cx="18224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a:stCxn id="8" idx="3"/>
          </p:cNvCxnSpPr>
          <p:nvPr/>
        </p:nvCxnSpPr>
        <p:spPr>
          <a:xfrm>
            <a:off x="1432560" y="5273040"/>
            <a:ext cx="242570" cy="57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5000">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Rectangle 8" hidden="1"/>
          <p:cNvSpPr>
            <a:spLocks noGrp="1" noRot="1" noChangeAspect="1" noEditPoints="1" noTextEdit="1"/>
          </p:cNvSpPr>
          <p:nvPr/>
        </p:nvSpPr>
        <p:spPr>
          <a:xfrm>
            <a:off x="0" y="0"/>
            <a:ext cx="12192000" cy="6858000"/>
          </a:xfrm>
          <a:prstGeom prst="rect">
            <a:avLst/>
          </a:prstGeom>
          <a:solidFill>
            <a:schemeClr val="bg1"/>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8" name="椭圆 17"/>
          <p:cNvSpPr/>
          <p:nvPr/>
        </p:nvSpPr>
        <p:spPr>
          <a:xfrm>
            <a:off x="9953625" y="1155700"/>
            <a:ext cx="1892300" cy="189230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grpSp>
        <p:nvGrpSpPr>
          <p:cNvPr id="43012" name="组合 1"/>
          <p:cNvGrpSpPr/>
          <p:nvPr/>
        </p:nvGrpSpPr>
        <p:grpSpPr>
          <a:xfrm>
            <a:off x="4344988" y="0"/>
            <a:ext cx="3667125" cy="3646488"/>
            <a:chOff x="2699658" y="-921225"/>
            <a:chExt cx="8091720" cy="8047838"/>
          </a:xfrm>
        </p:grpSpPr>
        <p:sp>
          <p:nvSpPr>
            <p:cNvPr id="5" name="椭圆 4"/>
            <p:cNvSpPr/>
            <p:nvPr/>
          </p:nvSpPr>
          <p:spPr>
            <a:xfrm>
              <a:off x="2699658" y="-725022"/>
              <a:ext cx="3643025" cy="3643775"/>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7" name="椭圆 6"/>
            <p:cNvSpPr/>
            <p:nvPr/>
          </p:nvSpPr>
          <p:spPr>
            <a:xfrm>
              <a:off x="3120007" y="378623"/>
              <a:ext cx="5212329" cy="3640270"/>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8" name="椭圆 7"/>
            <p:cNvSpPr/>
            <p:nvPr/>
          </p:nvSpPr>
          <p:spPr>
            <a:xfrm>
              <a:off x="5158700" y="-921225"/>
              <a:ext cx="5632678" cy="5630334"/>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10" name="椭圆 9"/>
            <p:cNvSpPr/>
            <p:nvPr/>
          </p:nvSpPr>
          <p:spPr>
            <a:xfrm>
              <a:off x="3295153" y="816575"/>
              <a:ext cx="5632678" cy="5630334"/>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11" name="椭圆 10"/>
            <p:cNvSpPr/>
            <p:nvPr/>
          </p:nvSpPr>
          <p:spPr>
            <a:xfrm>
              <a:off x="4927508" y="3009847"/>
              <a:ext cx="4115917" cy="4116766"/>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grpSp>
      <p:sp>
        <p:nvSpPr>
          <p:cNvPr id="12" name="椭圆 11"/>
          <p:cNvSpPr/>
          <p:nvPr/>
        </p:nvSpPr>
        <p:spPr>
          <a:xfrm>
            <a:off x="2195513" y="1573213"/>
            <a:ext cx="925513" cy="925513"/>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13" name="椭圆 12"/>
          <p:cNvSpPr/>
          <p:nvPr/>
        </p:nvSpPr>
        <p:spPr>
          <a:xfrm>
            <a:off x="569913" y="4021138"/>
            <a:ext cx="2339975" cy="2339975"/>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43015" name="文本框 18"/>
          <p:cNvSpPr txBox="1"/>
          <p:nvPr/>
        </p:nvSpPr>
        <p:spPr>
          <a:xfrm>
            <a:off x="5514975" y="806450"/>
            <a:ext cx="1220788" cy="2216150"/>
          </a:xfrm>
          <a:prstGeom prst="rect">
            <a:avLst/>
          </a:prstGeom>
          <a:noFill/>
          <a:ln w="9525">
            <a:noFill/>
          </a:ln>
        </p:spPr>
        <p:txBody>
          <a:bodyPr wrap="none" anchor="t" anchorCtr="0">
            <a:spAutoFit/>
          </a:bodyPr>
          <a:p>
            <a:r>
              <a:rPr lang="en-US" altLang="zh-CN" sz="13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5</a:t>
            </a:r>
            <a:endParaRPr lang="zh-CN" altLang="en-US" sz="13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016" name="矩形 15"/>
          <p:cNvSpPr/>
          <p:nvPr/>
        </p:nvSpPr>
        <p:spPr>
          <a:xfrm>
            <a:off x="3933825" y="3824288"/>
            <a:ext cx="4708525" cy="992187"/>
          </a:xfrm>
          <a:prstGeom prst="rect">
            <a:avLst/>
          </a:prstGeom>
          <a:noFill/>
          <a:ln w="9525">
            <a:noFill/>
          </a:ln>
        </p:spPr>
        <p:txBody>
          <a:bodyPr wrap="none" lIns="68580" tIns="34290" rIns="68580" bIns="34290" anchor="t" anchorCtr="0">
            <a:spAutoFit/>
          </a:bodyPr>
          <a:p>
            <a:r>
              <a:rPr lang="zh-CN" altLang="en-US" sz="6000" dirty="0">
                <a:solidFill>
                  <a:srgbClr val="436982"/>
                </a:solidFill>
                <a:latin typeface="微软雅黑" panose="020B0503020204020204" pitchFamily="34" charset="-122"/>
                <a:ea typeface="微软雅黑" panose="020B0503020204020204" pitchFamily="34" charset="-122"/>
                <a:sym typeface="微软雅黑" panose="020B0503020204020204" pitchFamily="34" charset="-122"/>
              </a:rPr>
              <a:t>主要功能演示</a:t>
            </a:r>
            <a:endParaRPr lang="zh-CN" altLang="zh-CN" sz="6000" dirty="0">
              <a:solidFill>
                <a:srgbClr val="43698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椭圆 21"/>
          <p:cNvSpPr/>
          <p:nvPr/>
        </p:nvSpPr>
        <p:spPr>
          <a:xfrm>
            <a:off x="9871075" y="4279900"/>
            <a:ext cx="1169988" cy="1169988"/>
          </a:xfrm>
          <a:prstGeom prst="ellipse">
            <a:avLst/>
          </a:prstGeom>
          <a:pattFill prst="wdDn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3015"/>
                                        </p:tgtEl>
                                        <p:attrNameLst>
                                          <p:attrName>style.visibility</p:attrName>
                                        </p:attrNameLst>
                                      </p:cBhvr>
                                      <p:to>
                                        <p:strVal val="visible"/>
                                      </p:to>
                                    </p:set>
                                    <p:anim calcmode="lin" valueType="num">
                                      <p:cBhvr additive="base">
                                        <p:cTn id="15" dur="500" fill="hold"/>
                                        <p:tgtEl>
                                          <p:spTgt spid="43015"/>
                                        </p:tgtEl>
                                        <p:attrNameLst>
                                          <p:attrName>ppt_x</p:attrName>
                                        </p:attrNameLst>
                                      </p:cBhvr>
                                      <p:tavLst>
                                        <p:tav tm="0">
                                          <p:val>
                                            <p:strVal val="#ppt_x"/>
                                          </p:val>
                                        </p:tav>
                                        <p:tav tm="100000">
                                          <p:val>
                                            <p:strVal val="#ppt_x"/>
                                          </p:val>
                                        </p:tav>
                                      </p:tavLst>
                                    </p:anim>
                                    <p:anim calcmode="lin" valueType="num">
                                      <p:cBhvr additive="base">
                                        <p:cTn id="16" dur="500" fill="hold"/>
                                        <p:tgtEl>
                                          <p:spTgt spid="4301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3012"/>
                                        </p:tgtEl>
                                        <p:attrNameLst>
                                          <p:attrName>style.visibility</p:attrName>
                                        </p:attrNameLst>
                                      </p:cBhvr>
                                      <p:to>
                                        <p:strVal val="visible"/>
                                      </p:to>
                                    </p:set>
                                    <p:anim calcmode="lin" valueType="num">
                                      <p:cBhvr additive="base">
                                        <p:cTn id="19" dur="500" fill="hold"/>
                                        <p:tgtEl>
                                          <p:spTgt spid="43012"/>
                                        </p:tgtEl>
                                        <p:attrNameLst>
                                          <p:attrName>ppt_x</p:attrName>
                                        </p:attrNameLst>
                                      </p:cBhvr>
                                      <p:tavLst>
                                        <p:tav tm="0">
                                          <p:val>
                                            <p:strVal val="#ppt_x"/>
                                          </p:val>
                                        </p:tav>
                                        <p:tav tm="100000">
                                          <p:val>
                                            <p:strVal val="#ppt_x"/>
                                          </p:val>
                                        </p:tav>
                                      </p:tavLst>
                                    </p:anim>
                                    <p:anim calcmode="lin" valueType="num">
                                      <p:cBhvr additive="base">
                                        <p:cTn id="20" dur="500" fill="hold"/>
                                        <p:tgtEl>
                                          <p:spTgt spid="430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3016"/>
                                        </p:tgtEl>
                                        <p:attrNameLst>
                                          <p:attrName>style.visibility</p:attrName>
                                        </p:attrNameLst>
                                      </p:cBhvr>
                                      <p:to>
                                        <p:strVal val="visible"/>
                                      </p:to>
                                    </p:set>
                                    <p:anim calcmode="lin" valueType="num">
                                      <p:cBhvr additive="base">
                                        <p:cTn id="33" dur="500" fill="hold"/>
                                        <p:tgtEl>
                                          <p:spTgt spid="43016"/>
                                        </p:tgtEl>
                                        <p:attrNameLst>
                                          <p:attrName>ppt_x</p:attrName>
                                        </p:attrNameLst>
                                      </p:cBhvr>
                                      <p:tavLst>
                                        <p:tav tm="0">
                                          <p:val>
                                            <p:strVal val="#ppt_x"/>
                                          </p:val>
                                        </p:tav>
                                        <p:tav tm="100000">
                                          <p:val>
                                            <p:strVal val="#ppt_x"/>
                                          </p:val>
                                        </p:tav>
                                      </p:tavLst>
                                    </p:anim>
                                    <p:anim calcmode="lin" valueType="num">
                                      <p:cBhvr additive="base">
                                        <p:cTn id="34" dur="500" fill="hold"/>
                                        <p:tgtEl>
                                          <p:spTgt spid="430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2" grpId="0" animBg="1"/>
      <p:bldP spid="13" grpId="0" animBg="1"/>
      <p:bldP spid="43015" grpId="0"/>
      <p:bldP spid="43016" grpId="0"/>
      <p:bldP spid="2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0417" name="组合 65"/>
          <p:cNvGrpSpPr/>
          <p:nvPr/>
        </p:nvGrpSpPr>
        <p:grpSpPr>
          <a:xfrm rot="6604501">
            <a:off x="9063038" y="5557838"/>
            <a:ext cx="3738562" cy="3340100"/>
            <a:chOff x="2699658" y="-921225"/>
            <a:chExt cx="9006131" cy="8047838"/>
          </a:xfrm>
        </p:grpSpPr>
        <p:sp>
          <p:nvSpPr>
            <p:cNvPr id="67" name="椭圆 66"/>
            <p:cNvSpPr/>
            <p:nvPr/>
          </p:nvSpPr>
          <p:spPr>
            <a:xfrm>
              <a:off x="9811094" y="4641937"/>
              <a:ext cx="1893009" cy="1893385"/>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68" name="椭圆 67"/>
            <p:cNvSpPr/>
            <p:nvPr/>
          </p:nvSpPr>
          <p:spPr>
            <a:xfrm>
              <a:off x="2698749" y="-710537"/>
              <a:ext cx="3644518" cy="3645243"/>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69" name="椭圆 68"/>
            <p:cNvSpPr/>
            <p:nvPr/>
          </p:nvSpPr>
          <p:spPr>
            <a:xfrm>
              <a:off x="3118883" y="380445"/>
              <a:ext cx="5212466" cy="3641417"/>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70" name="椭圆 69"/>
            <p:cNvSpPr/>
            <p:nvPr/>
          </p:nvSpPr>
          <p:spPr>
            <a:xfrm>
              <a:off x="5156287" y="-914396"/>
              <a:ext cx="5633135" cy="5630427"/>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71" name="椭圆 70"/>
            <p:cNvSpPr/>
            <p:nvPr/>
          </p:nvSpPr>
          <p:spPr>
            <a:xfrm>
              <a:off x="3294233" y="829964"/>
              <a:ext cx="5629309" cy="5634250"/>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72" name="椭圆 71"/>
            <p:cNvSpPr/>
            <p:nvPr/>
          </p:nvSpPr>
          <p:spPr>
            <a:xfrm>
              <a:off x="4925990" y="3022169"/>
              <a:ext cx="4118728" cy="4119546"/>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grpSp>
      <p:sp>
        <p:nvSpPr>
          <p:cNvPr id="60424" name="Freeform 22"/>
          <p:cNvSpPr/>
          <p:nvPr/>
        </p:nvSpPr>
        <p:spPr>
          <a:xfrm rot="-2580000">
            <a:off x="5919788" y="4284663"/>
            <a:ext cx="395287" cy="395287"/>
          </a:xfrm>
          <a:custGeom>
            <a:avLst/>
            <a:gdLst/>
            <a:ahLst/>
            <a:cxnLst>
              <a:cxn ang="0">
                <a:pos x="169103093" y="5882145"/>
              </a:cxn>
              <a:cxn ang="0">
                <a:pos x="169103093" y="5882145"/>
              </a:cxn>
              <a:cxn ang="0">
                <a:pos x="0" y="175720077"/>
              </a:cxn>
              <a:cxn ang="0">
                <a:pos x="169103093" y="338206185"/>
              </a:cxn>
              <a:cxn ang="0">
                <a:pos x="338206185" y="169103093"/>
              </a:cxn>
              <a:cxn ang="0">
                <a:pos x="169103093" y="5882145"/>
              </a:cxn>
              <a:cxn ang="0">
                <a:pos x="169103093" y="25733098"/>
              </a:cxn>
              <a:cxn ang="0">
                <a:pos x="169103093" y="25733098"/>
              </a:cxn>
              <a:cxn ang="0">
                <a:pos x="234538097" y="38967067"/>
              </a:cxn>
              <a:cxn ang="0">
                <a:pos x="213952304" y="77934133"/>
              </a:cxn>
              <a:cxn ang="0">
                <a:pos x="169103093" y="71317149"/>
              </a:cxn>
              <a:cxn ang="0">
                <a:pos x="123519042" y="77934133"/>
              </a:cxn>
              <a:cxn ang="0">
                <a:pos x="103667231" y="38967067"/>
              </a:cxn>
              <a:cxn ang="0">
                <a:pos x="169103093" y="25733098"/>
              </a:cxn>
              <a:cxn ang="0">
                <a:pos x="77934133" y="214687144"/>
              </a:cxn>
              <a:cxn ang="0">
                <a:pos x="77934133" y="214687144"/>
              </a:cxn>
              <a:cxn ang="0">
                <a:pos x="38967067" y="240420242"/>
              </a:cxn>
              <a:cxn ang="0">
                <a:pos x="25733098" y="175720077"/>
              </a:cxn>
              <a:cxn ang="0">
                <a:pos x="38967067" y="103667231"/>
              </a:cxn>
              <a:cxn ang="0">
                <a:pos x="77934133" y="122783345"/>
              </a:cxn>
              <a:cxn ang="0">
                <a:pos x="64700165" y="169103093"/>
              </a:cxn>
              <a:cxn ang="0">
                <a:pos x="77934133" y="214687144"/>
              </a:cxn>
              <a:cxn ang="0">
                <a:pos x="169103093" y="318354375"/>
              </a:cxn>
              <a:cxn ang="0">
                <a:pos x="169103093" y="318354375"/>
              </a:cxn>
              <a:cxn ang="0">
                <a:pos x="103667231" y="299238261"/>
              </a:cxn>
              <a:cxn ang="0">
                <a:pos x="123519042" y="260271195"/>
              </a:cxn>
              <a:cxn ang="0">
                <a:pos x="169103093" y="273505163"/>
              </a:cxn>
              <a:cxn ang="0">
                <a:pos x="213952304" y="260271195"/>
              </a:cxn>
              <a:cxn ang="0">
                <a:pos x="234538097" y="299238261"/>
              </a:cxn>
              <a:cxn ang="0">
                <a:pos x="169103093" y="318354375"/>
              </a:cxn>
              <a:cxn ang="0">
                <a:pos x="169103093" y="253654210"/>
              </a:cxn>
              <a:cxn ang="0">
                <a:pos x="169103093" y="253654210"/>
              </a:cxn>
              <a:cxn ang="0">
                <a:pos x="91168102" y="169103093"/>
              </a:cxn>
              <a:cxn ang="0">
                <a:pos x="169103093" y="90433263"/>
              </a:cxn>
              <a:cxn ang="0">
                <a:pos x="247037226" y="169103093"/>
              </a:cxn>
              <a:cxn ang="0">
                <a:pos x="169103093" y="253654210"/>
              </a:cxn>
              <a:cxn ang="0">
                <a:pos x="260271195" y="214687144"/>
              </a:cxn>
              <a:cxn ang="0">
                <a:pos x="260271195" y="214687144"/>
              </a:cxn>
              <a:cxn ang="0">
                <a:pos x="273505163" y="169103093"/>
              </a:cxn>
              <a:cxn ang="0">
                <a:pos x="260271195" y="122783345"/>
              </a:cxn>
              <a:cxn ang="0">
                <a:pos x="299238261" y="103667231"/>
              </a:cxn>
              <a:cxn ang="0">
                <a:pos x="312473087" y="169103093"/>
              </a:cxn>
              <a:cxn ang="0">
                <a:pos x="299238261" y="240420242"/>
              </a:cxn>
              <a:cxn ang="0">
                <a:pos x="260271195" y="214687144"/>
              </a:cxn>
            </a:cxnLst>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bg1"/>
          </a:solidFill>
          <a:ln w="9525">
            <a:noFill/>
          </a:ln>
        </p:spPr>
        <p:txBody>
          <a:bodyPr/>
          <a:p>
            <a:endParaRPr lang="zh-CN" altLang="en-US"/>
          </a:p>
        </p:txBody>
      </p:sp>
      <p:grpSp>
        <p:nvGrpSpPr>
          <p:cNvPr id="60425" name="组合 47"/>
          <p:cNvGrpSpPr/>
          <p:nvPr/>
        </p:nvGrpSpPr>
        <p:grpSpPr>
          <a:xfrm rot="2837432">
            <a:off x="-1055687" y="-2022475"/>
            <a:ext cx="4425950" cy="4752975"/>
            <a:chOff x="569602" y="-5225001"/>
            <a:chExt cx="11662271" cy="12520697"/>
          </a:xfrm>
        </p:grpSpPr>
        <p:sp>
          <p:nvSpPr>
            <p:cNvPr id="49" name="椭圆 48"/>
            <p:cNvSpPr/>
            <p:nvPr/>
          </p:nvSpPr>
          <p:spPr>
            <a:xfrm>
              <a:off x="8863865" y="5410519"/>
              <a:ext cx="1890726" cy="1894415"/>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50" name="椭圆 49"/>
            <p:cNvSpPr/>
            <p:nvPr/>
          </p:nvSpPr>
          <p:spPr>
            <a:xfrm>
              <a:off x="2693079" y="-719347"/>
              <a:ext cx="3643414" cy="3642462"/>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60" name="椭圆 59"/>
            <p:cNvSpPr/>
            <p:nvPr/>
          </p:nvSpPr>
          <p:spPr>
            <a:xfrm>
              <a:off x="3115270" y="380751"/>
              <a:ext cx="5207865" cy="3642462"/>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61" name="椭圆 60"/>
            <p:cNvSpPr/>
            <p:nvPr/>
          </p:nvSpPr>
          <p:spPr>
            <a:xfrm>
              <a:off x="4972618" y="-5226721"/>
              <a:ext cx="7257546" cy="7627839"/>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62" name="椭圆 61"/>
            <p:cNvSpPr/>
            <p:nvPr/>
          </p:nvSpPr>
          <p:spPr>
            <a:xfrm>
              <a:off x="3284614" y="472772"/>
              <a:ext cx="6015190" cy="5984342"/>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63" name="椭圆 62"/>
            <p:cNvSpPr/>
            <p:nvPr/>
          </p:nvSpPr>
          <p:spPr>
            <a:xfrm>
              <a:off x="4920304" y="3017433"/>
              <a:ext cx="4116095" cy="4119202"/>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64" name="椭圆 63"/>
            <p:cNvSpPr/>
            <p:nvPr/>
          </p:nvSpPr>
          <p:spPr>
            <a:xfrm>
              <a:off x="1155246" y="362036"/>
              <a:ext cx="924447" cy="9242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65" name="椭圆 64"/>
            <p:cNvSpPr/>
            <p:nvPr/>
          </p:nvSpPr>
          <p:spPr>
            <a:xfrm>
              <a:off x="560297" y="4023296"/>
              <a:ext cx="2342496" cy="2337697"/>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grpSp>
      <p:sp>
        <p:nvSpPr>
          <p:cNvPr id="60434" name="矩形 74"/>
          <p:cNvSpPr/>
          <p:nvPr/>
        </p:nvSpPr>
        <p:spPr>
          <a:xfrm>
            <a:off x="242888" y="412750"/>
            <a:ext cx="2214562" cy="584200"/>
          </a:xfrm>
          <a:prstGeom prst="rect">
            <a:avLst/>
          </a:prstGeom>
          <a:noFill/>
          <a:ln w="9525">
            <a:noFill/>
          </a:ln>
        </p:spPr>
        <p:txBody>
          <a:bodyPr wrap="none" anchor="t" anchorCtr="0">
            <a:spAutoFit/>
          </a:bodyPr>
          <a:p>
            <a:r>
              <a:rPr lang="zh-CN" altLang="zh-CN" sz="32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一卡通推送</a:t>
            </a:r>
            <a:endParaRPr lang="zh-CN" altLang="zh-CN" sz="32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60435" name="图片 1" descr="LG7MNJ[9{Y3Y[3CD[FU5H)9"/>
          <p:cNvPicPr>
            <a:picLocks noChangeAspect="1"/>
          </p:cNvPicPr>
          <p:nvPr/>
        </p:nvPicPr>
        <p:blipFill>
          <a:blip r:embed="rId1"/>
          <a:stretch>
            <a:fillRect/>
          </a:stretch>
        </p:blipFill>
        <p:spPr>
          <a:xfrm>
            <a:off x="3530600" y="1554163"/>
            <a:ext cx="8226425" cy="2457450"/>
          </a:xfrm>
          <a:prstGeom prst="rect">
            <a:avLst/>
          </a:prstGeom>
          <a:noFill/>
          <a:ln w="9525">
            <a:noFill/>
          </a:ln>
        </p:spPr>
      </p:pic>
      <p:pic>
        <p:nvPicPr>
          <p:cNvPr id="60436" name="图片 5" descr="(BU3(}ZWMKA0N`NC0VQ([UM"/>
          <p:cNvPicPr>
            <a:picLocks noChangeAspect="1"/>
          </p:cNvPicPr>
          <p:nvPr/>
        </p:nvPicPr>
        <p:blipFill>
          <a:blip r:embed="rId2"/>
          <a:stretch>
            <a:fillRect/>
          </a:stretch>
        </p:blipFill>
        <p:spPr>
          <a:xfrm>
            <a:off x="675640" y="4218940"/>
            <a:ext cx="8701088" cy="2500313"/>
          </a:xfrm>
          <a:prstGeom prst="rect">
            <a:avLst/>
          </a:prstGeom>
          <a:noFill/>
          <a:ln w="9525">
            <a:noFill/>
          </a:ln>
        </p:spPr>
      </p:pic>
      <p:sp>
        <p:nvSpPr>
          <p:cNvPr id="60437" name="文本框 2"/>
          <p:cNvSpPr txBox="1"/>
          <p:nvPr/>
        </p:nvSpPr>
        <p:spPr>
          <a:xfrm>
            <a:off x="4135438" y="249238"/>
            <a:ext cx="6992937" cy="1198562"/>
          </a:xfrm>
          <a:prstGeom prst="rect">
            <a:avLst/>
          </a:prstGeom>
          <a:noFill/>
          <a:ln w="9525">
            <a:noFill/>
          </a:ln>
        </p:spPr>
        <p:txBody>
          <a:bodyPr anchor="t" anchorCtr="0">
            <a:spAutoFit/>
          </a:bodyPr>
          <a:p>
            <a:r>
              <a:rPr lang="zh-CN" altLang="en-US" dirty="0">
                <a:solidFill>
                  <a:srgbClr val="000000"/>
                </a:solidFill>
                <a:latin typeface="微软雅黑" panose="020B0503020204020204" pitchFamily="34" charset="-122"/>
                <a:ea typeface="微软雅黑" panose="020B0503020204020204" pitchFamily="34" charset="-122"/>
              </a:rPr>
              <a:t>补贴发放进度查询：</a:t>
            </a:r>
            <a:endParaRPr lang="zh-CN" altLang="en-US" dirty="0">
              <a:solidFill>
                <a:srgbClr val="000000"/>
              </a:solidFill>
              <a:latin typeface="微软雅黑" panose="020B0503020204020204" pitchFamily="34" charset="-122"/>
              <a:ea typeface="微软雅黑" panose="020B0503020204020204" pitchFamily="34" charset="-122"/>
            </a:endParaRPr>
          </a:p>
          <a:p>
            <a:r>
              <a:rPr lang="zh-CN" altLang="en-US" dirty="0">
                <a:solidFill>
                  <a:srgbClr val="000000"/>
                </a:solidFill>
                <a:latin typeface="微软雅黑" panose="020B0503020204020204" pitchFamily="34" charset="-122"/>
                <a:ea typeface="微软雅黑" panose="020B0503020204020204" pitchFamily="34" charset="-122"/>
              </a:rPr>
              <a:t>       将申请结算资料提交的申请，即状态为待结算的个人申请，推送到一卡通平台。</a:t>
            </a:r>
            <a:endParaRPr lang="zh-CN" altLang="en-US" dirty="0">
              <a:solidFill>
                <a:srgbClr val="000000"/>
              </a:solidFill>
              <a:latin typeface="微软雅黑" panose="020B0503020204020204" pitchFamily="34" charset="-122"/>
              <a:ea typeface="微软雅黑" panose="020B0503020204020204" pitchFamily="34" charset="-122"/>
            </a:endParaRPr>
          </a:p>
          <a:p>
            <a:endParaRPr lang="zh-CN" altLang="en-US"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spd="slow" advTm="5000">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2465" name="组合 65"/>
          <p:cNvGrpSpPr/>
          <p:nvPr/>
        </p:nvGrpSpPr>
        <p:grpSpPr>
          <a:xfrm rot="6604501">
            <a:off x="9063038" y="5557838"/>
            <a:ext cx="3738562" cy="3340100"/>
            <a:chOff x="2699658" y="-921225"/>
            <a:chExt cx="9006131" cy="8047838"/>
          </a:xfrm>
        </p:grpSpPr>
        <p:sp>
          <p:nvSpPr>
            <p:cNvPr id="67" name="椭圆 66"/>
            <p:cNvSpPr/>
            <p:nvPr/>
          </p:nvSpPr>
          <p:spPr>
            <a:xfrm>
              <a:off x="9811094" y="4641937"/>
              <a:ext cx="1893009" cy="1893385"/>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68" name="椭圆 67"/>
            <p:cNvSpPr/>
            <p:nvPr/>
          </p:nvSpPr>
          <p:spPr>
            <a:xfrm>
              <a:off x="2698749" y="-710537"/>
              <a:ext cx="3644518" cy="3645243"/>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69" name="椭圆 68"/>
            <p:cNvSpPr/>
            <p:nvPr/>
          </p:nvSpPr>
          <p:spPr>
            <a:xfrm>
              <a:off x="3118883" y="380445"/>
              <a:ext cx="5212466" cy="3641417"/>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70" name="椭圆 69"/>
            <p:cNvSpPr/>
            <p:nvPr/>
          </p:nvSpPr>
          <p:spPr>
            <a:xfrm>
              <a:off x="5156287" y="-914396"/>
              <a:ext cx="5633135" cy="5630427"/>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71" name="椭圆 70"/>
            <p:cNvSpPr/>
            <p:nvPr/>
          </p:nvSpPr>
          <p:spPr>
            <a:xfrm>
              <a:off x="3294233" y="829964"/>
              <a:ext cx="5629309" cy="5634250"/>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72" name="椭圆 71"/>
            <p:cNvSpPr/>
            <p:nvPr/>
          </p:nvSpPr>
          <p:spPr>
            <a:xfrm>
              <a:off x="4925990" y="3022169"/>
              <a:ext cx="4118728" cy="4119546"/>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grpSp>
      <p:sp>
        <p:nvSpPr>
          <p:cNvPr id="62472" name="Freeform 22"/>
          <p:cNvSpPr/>
          <p:nvPr/>
        </p:nvSpPr>
        <p:spPr>
          <a:xfrm rot="-2580000">
            <a:off x="5919788" y="4284663"/>
            <a:ext cx="395287" cy="395287"/>
          </a:xfrm>
          <a:custGeom>
            <a:avLst/>
            <a:gdLst/>
            <a:ahLst/>
            <a:cxnLst>
              <a:cxn ang="0">
                <a:pos x="169103093" y="5882145"/>
              </a:cxn>
              <a:cxn ang="0">
                <a:pos x="169103093" y="5882145"/>
              </a:cxn>
              <a:cxn ang="0">
                <a:pos x="0" y="175720077"/>
              </a:cxn>
              <a:cxn ang="0">
                <a:pos x="169103093" y="338206185"/>
              </a:cxn>
              <a:cxn ang="0">
                <a:pos x="338206185" y="169103093"/>
              </a:cxn>
              <a:cxn ang="0">
                <a:pos x="169103093" y="5882145"/>
              </a:cxn>
              <a:cxn ang="0">
                <a:pos x="169103093" y="25733098"/>
              </a:cxn>
              <a:cxn ang="0">
                <a:pos x="169103093" y="25733098"/>
              </a:cxn>
              <a:cxn ang="0">
                <a:pos x="234538097" y="38967067"/>
              </a:cxn>
              <a:cxn ang="0">
                <a:pos x="213952304" y="77934133"/>
              </a:cxn>
              <a:cxn ang="0">
                <a:pos x="169103093" y="71317149"/>
              </a:cxn>
              <a:cxn ang="0">
                <a:pos x="123519042" y="77934133"/>
              </a:cxn>
              <a:cxn ang="0">
                <a:pos x="103667231" y="38967067"/>
              </a:cxn>
              <a:cxn ang="0">
                <a:pos x="169103093" y="25733098"/>
              </a:cxn>
              <a:cxn ang="0">
                <a:pos x="77934133" y="214687144"/>
              </a:cxn>
              <a:cxn ang="0">
                <a:pos x="77934133" y="214687144"/>
              </a:cxn>
              <a:cxn ang="0">
                <a:pos x="38967067" y="240420242"/>
              </a:cxn>
              <a:cxn ang="0">
                <a:pos x="25733098" y="175720077"/>
              </a:cxn>
              <a:cxn ang="0">
                <a:pos x="38967067" y="103667231"/>
              </a:cxn>
              <a:cxn ang="0">
                <a:pos x="77934133" y="122783345"/>
              </a:cxn>
              <a:cxn ang="0">
                <a:pos x="64700165" y="169103093"/>
              </a:cxn>
              <a:cxn ang="0">
                <a:pos x="77934133" y="214687144"/>
              </a:cxn>
              <a:cxn ang="0">
                <a:pos x="169103093" y="318354375"/>
              </a:cxn>
              <a:cxn ang="0">
                <a:pos x="169103093" y="318354375"/>
              </a:cxn>
              <a:cxn ang="0">
                <a:pos x="103667231" y="299238261"/>
              </a:cxn>
              <a:cxn ang="0">
                <a:pos x="123519042" y="260271195"/>
              </a:cxn>
              <a:cxn ang="0">
                <a:pos x="169103093" y="273505163"/>
              </a:cxn>
              <a:cxn ang="0">
                <a:pos x="213952304" y="260271195"/>
              </a:cxn>
              <a:cxn ang="0">
                <a:pos x="234538097" y="299238261"/>
              </a:cxn>
              <a:cxn ang="0">
                <a:pos x="169103093" y="318354375"/>
              </a:cxn>
              <a:cxn ang="0">
                <a:pos x="169103093" y="253654210"/>
              </a:cxn>
              <a:cxn ang="0">
                <a:pos x="169103093" y="253654210"/>
              </a:cxn>
              <a:cxn ang="0">
                <a:pos x="91168102" y="169103093"/>
              </a:cxn>
              <a:cxn ang="0">
                <a:pos x="169103093" y="90433263"/>
              </a:cxn>
              <a:cxn ang="0">
                <a:pos x="247037226" y="169103093"/>
              </a:cxn>
              <a:cxn ang="0">
                <a:pos x="169103093" y="253654210"/>
              </a:cxn>
              <a:cxn ang="0">
                <a:pos x="260271195" y="214687144"/>
              </a:cxn>
              <a:cxn ang="0">
                <a:pos x="260271195" y="214687144"/>
              </a:cxn>
              <a:cxn ang="0">
                <a:pos x="273505163" y="169103093"/>
              </a:cxn>
              <a:cxn ang="0">
                <a:pos x="260271195" y="122783345"/>
              </a:cxn>
              <a:cxn ang="0">
                <a:pos x="299238261" y="103667231"/>
              </a:cxn>
              <a:cxn ang="0">
                <a:pos x="312473087" y="169103093"/>
              </a:cxn>
              <a:cxn ang="0">
                <a:pos x="299238261" y="240420242"/>
              </a:cxn>
              <a:cxn ang="0">
                <a:pos x="260271195" y="214687144"/>
              </a:cxn>
            </a:cxnLst>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bg1"/>
          </a:solidFill>
          <a:ln w="9525">
            <a:noFill/>
          </a:ln>
        </p:spPr>
        <p:txBody>
          <a:bodyPr/>
          <a:p>
            <a:endParaRPr lang="zh-CN" altLang="en-US"/>
          </a:p>
        </p:txBody>
      </p:sp>
      <p:grpSp>
        <p:nvGrpSpPr>
          <p:cNvPr id="62473" name="组合 47"/>
          <p:cNvGrpSpPr/>
          <p:nvPr/>
        </p:nvGrpSpPr>
        <p:grpSpPr>
          <a:xfrm rot="2837432">
            <a:off x="-1055687" y="-2022475"/>
            <a:ext cx="4425950" cy="4752975"/>
            <a:chOff x="569602" y="-5225001"/>
            <a:chExt cx="11662271" cy="12520697"/>
          </a:xfrm>
        </p:grpSpPr>
        <p:sp>
          <p:nvSpPr>
            <p:cNvPr id="49" name="椭圆 48"/>
            <p:cNvSpPr/>
            <p:nvPr/>
          </p:nvSpPr>
          <p:spPr>
            <a:xfrm>
              <a:off x="8863865" y="5410519"/>
              <a:ext cx="1890726" cy="1894415"/>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50" name="椭圆 49"/>
            <p:cNvSpPr/>
            <p:nvPr/>
          </p:nvSpPr>
          <p:spPr>
            <a:xfrm>
              <a:off x="2693079" y="-719347"/>
              <a:ext cx="3643414" cy="3642462"/>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60" name="椭圆 59"/>
            <p:cNvSpPr/>
            <p:nvPr/>
          </p:nvSpPr>
          <p:spPr>
            <a:xfrm>
              <a:off x="3115270" y="380751"/>
              <a:ext cx="5207865" cy="3642462"/>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61" name="椭圆 60"/>
            <p:cNvSpPr/>
            <p:nvPr/>
          </p:nvSpPr>
          <p:spPr>
            <a:xfrm>
              <a:off x="4972618" y="-5226721"/>
              <a:ext cx="7257546" cy="7627839"/>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62" name="椭圆 61"/>
            <p:cNvSpPr/>
            <p:nvPr/>
          </p:nvSpPr>
          <p:spPr>
            <a:xfrm>
              <a:off x="3284614" y="472772"/>
              <a:ext cx="6015190" cy="5984342"/>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63" name="椭圆 62"/>
            <p:cNvSpPr/>
            <p:nvPr/>
          </p:nvSpPr>
          <p:spPr>
            <a:xfrm>
              <a:off x="4920304" y="3017433"/>
              <a:ext cx="4116095" cy="4119202"/>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64" name="椭圆 63"/>
            <p:cNvSpPr/>
            <p:nvPr/>
          </p:nvSpPr>
          <p:spPr>
            <a:xfrm>
              <a:off x="1155246" y="362036"/>
              <a:ext cx="924447" cy="9242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65" name="椭圆 64"/>
            <p:cNvSpPr/>
            <p:nvPr/>
          </p:nvSpPr>
          <p:spPr>
            <a:xfrm>
              <a:off x="560297" y="4023296"/>
              <a:ext cx="2342496" cy="2337697"/>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grpSp>
      <p:sp>
        <p:nvSpPr>
          <p:cNvPr id="62482" name="矩形 74"/>
          <p:cNvSpPr/>
          <p:nvPr/>
        </p:nvSpPr>
        <p:spPr>
          <a:xfrm>
            <a:off x="242888" y="412750"/>
            <a:ext cx="2214562" cy="584200"/>
          </a:xfrm>
          <a:prstGeom prst="rect">
            <a:avLst/>
          </a:prstGeom>
          <a:noFill/>
          <a:ln w="9525">
            <a:noFill/>
          </a:ln>
        </p:spPr>
        <p:txBody>
          <a:bodyPr wrap="none" anchor="t" anchorCtr="0">
            <a:spAutoFit/>
          </a:bodyPr>
          <a:p>
            <a:r>
              <a:rPr lang="zh-CN" altLang="zh-CN" sz="32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一卡通推送</a:t>
            </a:r>
            <a:endParaRPr lang="zh-CN" altLang="zh-CN" sz="32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62483" name="图片 2"/>
          <p:cNvPicPr>
            <a:picLocks noChangeAspect="1"/>
          </p:cNvPicPr>
          <p:nvPr/>
        </p:nvPicPr>
        <p:blipFill>
          <a:blip r:embed="rId1"/>
          <a:stretch>
            <a:fillRect/>
          </a:stretch>
        </p:blipFill>
        <p:spPr>
          <a:xfrm>
            <a:off x="1633538" y="2559050"/>
            <a:ext cx="8539162" cy="2727325"/>
          </a:xfrm>
          <a:prstGeom prst="rect">
            <a:avLst/>
          </a:prstGeom>
          <a:noFill/>
          <a:ln w="9525">
            <a:noFill/>
          </a:ln>
        </p:spPr>
      </p:pic>
      <p:sp>
        <p:nvSpPr>
          <p:cNvPr id="62484" name="文本框 6"/>
          <p:cNvSpPr txBox="1"/>
          <p:nvPr/>
        </p:nvSpPr>
        <p:spPr>
          <a:xfrm>
            <a:off x="4403725" y="752475"/>
            <a:ext cx="7192963" cy="1754188"/>
          </a:xfrm>
          <a:prstGeom prst="rect">
            <a:avLst/>
          </a:prstGeom>
          <a:noFill/>
          <a:ln w="9525">
            <a:noFill/>
          </a:ln>
        </p:spPr>
        <p:txBody>
          <a:bodyPr anchor="t" anchorCtr="0">
            <a:spAutoFit/>
          </a:bodyPr>
          <a:p>
            <a:r>
              <a:rPr lang="zh-CN" altLang="en-US" dirty="0">
                <a:solidFill>
                  <a:srgbClr val="000000"/>
                </a:solidFill>
                <a:latin typeface="微软雅黑" panose="020B0503020204020204" pitchFamily="34" charset="-122"/>
                <a:ea typeface="微软雅黑" panose="020B0503020204020204" pitchFamily="34" charset="-122"/>
              </a:rPr>
              <a:t>注意事项一：</a:t>
            </a:r>
            <a:endParaRPr lang="zh-CN" altLang="en-US" dirty="0">
              <a:solidFill>
                <a:srgbClr val="000000"/>
              </a:solidFill>
              <a:latin typeface="微软雅黑" panose="020B0503020204020204" pitchFamily="34" charset="-122"/>
              <a:ea typeface="微软雅黑" panose="020B0503020204020204" pitchFamily="34" charset="-122"/>
            </a:endParaRPr>
          </a:p>
          <a:p>
            <a:r>
              <a:rPr lang="zh-CN" altLang="en-US" dirty="0">
                <a:solidFill>
                  <a:srgbClr val="000000"/>
                </a:solidFill>
                <a:latin typeface="微软雅黑" panose="020B0503020204020204" pitchFamily="34" charset="-122"/>
                <a:ea typeface="微软雅黑" panose="020B0503020204020204" pitchFamily="34" charset="-122"/>
              </a:rPr>
              <a:t>       推送经办流程信息后，如果经办流程推送状态为“待上报”则表示未推送成功。</a:t>
            </a:r>
            <a:endParaRPr lang="en-US" altLang="zh-CN" dirty="0">
              <a:solidFill>
                <a:srgbClr val="000000"/>
              </a:solidFill>
              <a:latin typeface="微软雅黑" panose="020B0503020204020204" pitchFamily="34" charset="-122"/>
              <a:ea typeface="微软雅黑" panose="020B0503020204020204" pitchFamily="34" charset="-122"/>
            </a:endParaRPr>
          </a:p>
          <a:p>
            <a:r>
              <a:rPr lang="zh-CN" altLang="en-US" dirty="0">
                <a:solidFill>
                  <a:srgbClr val="000000"/>
                </a:solidFill>
                <a:latin typeface="微软雅黑" panose="020B0503020204020204" pitchFamily="34" charset="-122"/>
                <a:ea typeface="微软雅黑" panose="020B0503020204020204" pitchFamily="34" charset="-122"/>
              </a:rPr>
              <a:t>       目前导致推送失败原因有：</a:t>
            </a:r>
            <a:r>
              <a:rPr lang="en-US" altLang="zh-CN" dirty="0">
                <a:solidFill>
                  <a:srgbClr val="000000"/>
                </a:solidFill>
                <a:latin typeface="微软雅黑" panose="020B0503020204020204" pitchFamily="34" charset="-122"/>
                <a:ea typeface="微软雅黑" panose="020B0503020204020204" pitchFamily="34" charset="-122"/>
              </a:rPr>
              <a:t>1.</a:t>
            </a:r>
            <a:r>
              <a:rPr lang="zh-CN" altLang="en-US" dirty="0">
                <a:solidFill>
                  <a:srgbClr val="000000"/>
                </a:solidFill>
                <a:latin typeface="微软雅黑" panose="020B0503020204020204" pitchFamily="34" charset="-122"/>
                <a:ea typeface="微软雅黑" panose="020B0503020204020204" pitchFamily="34" charset="-122"/>
              </a:rPr>
              <a:t>基础平台服务器运行不正常    </a:t>
            </a:r>
            <a:r>
              <a:rPr lang="en-US" altLang="zh-CN" dirty="0">
                <a:solidFill>
                  <a:srgbClr val="000000"/>
                </a:solidFill>
                <a:latin typeface="微软雅黑" panose="020B0503020204020204" pitchFamily="34" charset="-122"/>
                <a:ea typeface="微软雅黑" panose="020B0503020204020204" pitchFamily="34" charset="-122"/>
              </a:rPr>
              <a:t>2.</a:t>
            </a:r>
            <a:r>
              <a:rPr lang="zh-CN" altLang="en-US" dirty="0">
                <a:solidFill>
                  <a:srgbClr val="000000"/>
                </a:solidFill>
                <a:latin typeface="微软雅黑" panose="020B0503020204020204" pitchFamily="34" charset="-122"/>
                <a:ea typeface="微软雅黑" panose="020B0503020204020204" pitchFamily="34" charset="-122"/>
              </a:rPr>
              <a:t>部分牌证机具对接信息数据异常（出现这种情况与我公司联系，电话</a:t>
            </a:r>
            <a:r>
              <a:rPr lang="en-US" altLang="zh-CN" dirty="0">
                <a:solidFill>
                  <a:srgbClr val="000000"/>
                </a:solidFill>
                <a:latin typeface="微软雅黑" panose="020B0503020204020204" pitchFamily="34" charset="-122"/>
                <a:ea typeface="微软雅黑" panose="020B0503020204020204" pitchFamily="34" charset="-122"/>
              </a:rPr>
              <a:t>400-056-0569</a:t>
            </a:r>
            <a:r>
              <a:rPr lang="zh-CN" altLang="en-US" dirty="0">
                <a:solidFill>
                  <a:srgbClr val="000000"/>
                </a:solidFill>
                <a:latin typeface="微软雅黑" panose="020B0503020204020204" pitchFamily="34" charset="-122"/>
                <a:ea typeface="微软雅黑" panose="020B0503020204020204" pitchFamily="34" charset="-122"/>
              </a:rPr>
              <a:t>）</a:t>
            </a:r>
            <a:endParaRPr lang="en-US" altLang="zh-CN"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spd="slow" advTm="5000">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4513" name="组合 65"/>
          <p:cNvGrpSpPr/>
          <p:nvPr/>
        </p:nvGrpSpPr>
        <p:grpSpPr>
          <a:xfrm rot="6604501">
            <a:off x="9063038" y="5557838"/>
            <a:ext cx="3738562" cy="3340100"/>
            <a:chOff x="2699658" y="-921225"/>
            <a:chExt cx="9006131" cy="8047838"/>
          </a:xfrm>
        </p:grpSpPr>
        <p:sp>
          <p:nvSpPr>
            <p:cNvPr id="67" name="椭圆 66"/>
            <p:cNvSpPr/>
            <p:nvPr/>
          </p:nvSpPr>
          <p:spPr>
            <a:xfrm>
              <a:off x="9811094" y="4641937"/>
              <a:ext cx="1893009" cy="1893385"/>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68" name="椭圆 67"/>
            <p:cNvSpPr/>
            <p:nvPr/>
          </p:nvSpPr>
          <p:spPr>
            <a:xfrm>
              <a:off x="2698749" y="-710537"/>
              <a:ext cx="3644518" cy="3645243"/>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69" name="椭圆 68"/>
            <p:cNvSpPr/>
            <p:nvPr/>
          </p:nvSpPr>
          <p:spPr>
            <a:xfrm>
              <a:off x="3118883" y="380445"/>
              <a:ext cx="5212466" cy="3641417"/>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70" name="椭圆 69"/>
            <p:cNvSpPr/>
            <p:nvPr/>
          </p:nvSpPr>
          <p:spPr>
            <a:xfrm>
              <a:off x="5156287" y="-914396"/>
              <a:ext cx="5633135" cy="5630427"/>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71" name="椭圆 70"/>
            <p:cNvSpPr/>
            <p:nvPr/>
          </p:nvSpPr>
          <p:spPr>
            <a:xfrm>
              <a:off x="3294233" y="829964"/>
              <a:ext cx="5629309" cy="5634250"/>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72" name="椭圆 71"/>
            <p:cNvSpPr/>
            <p:nvPr/>
          </p:nvSpPr>
          <p:spPr>
            <a:xfrm>
              <a:off x="4925990" y="3022169"/>
              <a:ext cx="4118728" cy="4119546"/>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grpSp>
      <p:sp>
        <p:nvSpPr>
          <p:cNvPr id="64520" name="Freeform 22"/>
          <p:cNvSpPr/>
          <p:nvPr/>
        </p:nvSpPr>
        <p:spPr>
          <a:xfrm rot="-2580000">
            <a:off x="5919788" y="4284663"/>
            <a:ext cx="395287" cy="395287"/>
          </a:xfrm>
          <a:custGeom>
            <a:avLst/>
            <a:gdLst/>
            <a:ahLst/>
            <a:cxnLst>
              <a:cxn ang="0">
                <a:pos x="169103093" y="5882145"/>
              </a:cxn>
              <a:cxn ang="0">
                <a:pos x="169103093" y="5882145"/>
              </a:cxn>
              <a:cxn ang="0">
                <a:pos x="0" y="175720077"/>
              </a:cxn>
              <a:cxn ang="0">
                <a:pos x="169103093" y="338206185"/>
              </a:cxn>
              <a:cxn ang="0">
                <a:pos x="338206185" y="169103093"/>
              </a:cxn>
              <a:cxn ang="0">
                <a:pos x="169103093" y="5882145"/>
              </a:cxn>
              <a:cxn ang="0">
                <a:pos x="169103093" y="25733098"/>
              </a:cxn>
              <a:cxn ang="0">
                <a:pos x="169103093" y="25733098"/>
              </a:cxn>
              <a:cxn ang="0">
                <a:pos x="234538097" y="38967067"/>
              </a:cxn>
              <a:cxn ang="0">
                <a:pos x="213952304" y="77934133"/>
              </a:cxn>
              <a:cxn ang="0">
                <a:pos x="169103093" y="71317149"/>
              </a:cxn>
              <a:cxn ang="0">
                <a:pos x="123519042" y="77934133"/>
              </a:cxn>
              <a:cxn ang="0">
                <a:pos x="103667231" y="38967067"/>
              </a:cxn>
              <a:cxn ang="0">
                <a:pos x="169103093" y="25733098"/>
              </a:cxn>
              <a:cxn ang="0">
                <a:pos x="77934133" y="214687144"/>
              </a:cxn>
              <a:cxn ang="0">
                <a:pos x="77934133" y="214687144"/>
              </a:cxn>
              <a:cxn ang="0">
                <a:pos x="38967067" y="240420242"/>
              </a:cxn>
              <a:cxn ang="0">
                <a:pos x="25733098" y="175720077"/>
              </a:cxn>
              <a:cxn ang="0">
                <a:pos x="38967067" y="103667231"/>
              </a:cxn>
              <a:cxn ang="0">
                <a:pos x="77934133" y="122783345"/>
              </a:cxn>
              <a:cxn ang="0">
                <a:pos x="64700165" y="169103093"/>
              </a:cxn>
              <a:cxn ang="0">
                <a:pos x="77934133" y="214687144"/>
              </a:cxn>
              <a:cxn ang="0">
                <a:pos x="169103093" y="318354375"/>
              </a:cxn>
              <a:cxn ang="0">
                <a:pos x="169103093" y="318354375"/>
              </a:cxn>
              <a:cxn ang="0">
                <a:pos x="103667231" y="299238261"/>
              </a:cxn>
              <a:cxn ang="0">
                <a:pos x="123519042" y="260271195"/>
              </a:cxn>
              <a:cxn ang="0">
                <a:pos x="169103093" y="273505163"/>
              </a:cxn>
              <a:cxn ang="0">
                <a:pos x="213952304" y="260271195"/>
              </a:cxn>
              <a:cxn ang="0">
                <a:pos x="234538097" y="299238261"/>
              </a:cxn>
              <a:cxn ang="0">
                <a:pos x="169103093" y="318354375"/>
              </a:cxn>
              <a:cxn ang="0">
                <a:pos x="169103093" y="253654210"/>
              </a:cxn>
              <a:cxn ang="0">
                <a:pos x="169103093" y="253654210"/>
              </a:cxn>
              <a:cxn ang="0">
                <a:pos x="91168102" y="169103093"/>
              </a:cxn>
              <a:cxn ang="0">
                <a:pos x="169103093" y="90433263"/>
              </a:cxn>
              <a:cxn ang="0">
                <a:pos x="247037226" y="169103093"/>
              </a:cxn>
              <a:cxn ang="0">
                <a:pos x="169103093" y="253654210"/>
              </a:cxn>
              <a:cxn ang="0">
                <a:pos x="260271195" y="214687144"/>
              </a:cxn>
              <a:cxn ang="0">
                <a:pos x="260271195" y="214687144"/>
              </a:cxn>
              <a:cxn ang="0">
                <a:pos x="273505163" y="169103093"/>
              </a:cxn>
              <a:cxn ang="0">
                <a:pos x="260271195" y="122783345"/>
              </a:cxn>
              <a:cxn ang="0">
                <a:pos x="299238261" y="103667231"/>
              </a:cxn>
              <a:cxn ang="0">
                <a:pos x="312473087" y="169103093"/>
              </a:cxn>
              <a:cxn ang="0">
                <a:pos x="299238261" y="240420242"/>
              </a:cxn>
              <a:cxn ang="0">
                <a:pos x="260271195" y="214687144"/>
              </a:cxn>
            </a:cxnLst>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bg1"/>
          </a:solidFill>
          <a:ln w="9525">
            <a:noFill/>
          </a:ln>
        </p:spPr>
        <p:txBody>
          <a:bodyPr/>
          <a:p>
            <a:endParaRPr lang="zh-CN" altLang="en-US"/>
          </a:p>
        </p:txBody>
      </p:sp>
      <p:grpSp>
        <p:nvGrpSpPr>
          <p:cNvPr id="64521" name="组合 47"/>
          <p:cNvGrpSpPr/>
          <p:nvPr/>
        </p:nvGrpSpPr>
        <p:grpSpPr>
          <a:xfrm rot="2837432">
            <a:off x="-1055687" y="-2022475"/>
            <a:ext cx="4425950" cy="4752975"/>
            <a:chOff x="569602" y="-5225001"/>
            <a:chExt cx="11662271" cy="12520697"/>
          </a:xfrm>
        </p:grpSpPr>
        <p:sp>
          <p:nvSpPr>
            <p:cNvPr id="49" name="椭圆 48"/>
            <p:cNvSpPr/>
            <p:nvPr/>
          </p:nvSpPr>
          <p:spPr>
            <a:xfrm>
              <a:off x="8863865" y="5410519"/>
              <a:ext cx="1890726" cy="1894415"/>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50" name="椭圆 49"/>
            <p:cNvSpPr/>
            <p:nvPr/>
          </p:nvSpPr>
          <p:spPr>
            <a:xfrm>
              <a:off x="2693079" y="-719347"/>
              <a:ext cx="3643414" cy="3642462"/>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60" name="椭圆 59"/>
            <p:cNvSpPr/>
            <p:nvPr/>
          </p:nvSpPr>
          <p:spPr>
            <a:xfrm>
              <a:off x="3115270" y="380751"/>
              <a:ext cx="5207865" cy="3642462"/>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61" name="椭圆 60"/>
            <p:cNvSpPr/>
            <p:nvPr/>
          </p:nvSpPr>
          <p:spPr>
            <a:xfrm>
              <a:off x="4972618" y="-5226721"/>
              <a:ext cx="7257546" cy="7627839"/>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62" name="椭圆 61"/>
            <p:cNvSpPr/>
            <p:nvPr/>
          </p:nvSpPr>
          <p:spPr>
            <a:xfrm>
              <a:off x="3284614" y="472772"/>
              <a:ext cx="6015190" cy="5984342"/>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63" name="椭圆 62"/>
            <p:cNvSpPr/>
            <p:nvPr/>
          </p:nvSpPr>
          <p:spPr>
            <a:xfrm>
              <a:off x="4920304" y="3017433"/>
              <a:ext cx="4116095" cy="4119202"/>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64" name="椭圆 63"/>
            <p:cNvSpPr/>
            <p:nvPr/>
          </p:nvSpPr>
          <p:spPr>
            <a:xfrm>
              <a:off x="1155246" y="362036"/>
              <a:ext cx="924447" cy="9242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65" name="椭圆 64"/>
            <p:cNvSpPr/>
            <p:nvPr/>
          </p:nvSpPr>
          <p:spPr>
            <a:xfrm>
              <a:off x="560297" y="4023296"/>
              <a:ext cx="2342496" cy="2337697"/>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grpSp>
      <p:sp>
        <p:nvSpPr>
          <p:cNvPr id="64530" name="矩形 74"/>
          <p:cNvSpPr/>
          <p:nvPr/>
        </p:nvSpPr>
        <p:spPr>
          <a:xfrm>
            <a:off x="242888" y="412750"/>
            <a:ext cx="2214562" cy="584200"/>
          </a:xfrm>
          <a:prstGeom prst="rect">
            <a:avLst/>
          </a:prstGeom>
          <a:noFill/>
          <a:ln w="9525">
            <a:noFill/>
          </a:ln>
        </p:spPr>
        <p:txBody>
          <a:bodyPr wrap="none" anchor="t" anchorCtr="0">
            <a:spAutoFit/>
          </a:bodyPr>
          <a:p>
            <a:r>
              <a:rPr lang="zh-CN" altLang="zh-CN" sz="32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一卡通推送</a:t>
            </a:r>
            <a:endParaRPr lang="zh-CN" altLang="zh-CN" sz="32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64531" name="图片 4" descr="C6YEXPOILHLGQNXK)]X{3ZY"/>
          <p:cNvPicPr>
            <a:picLocks noChangeAspect="1"/>
          </p:cNvPicPr>
          <p:nvPr/>
        </p:nvPicPr>
        <p:blipFill>
          <a:blip r:embed="rId1"/>
          <a:stretch>
            <a:fillRect/>
          </a:stretch>
        </p:blipFill>
        <p:spPr>
          <a:xfrm>
            <a:off x="1633538" y="2168525"/>
            <a:ext cx="9336087" cy="2830513"/>
          </a:xfrm>
          <a:prstGeom prst="rect">
            <a:avLst/>
          </a:prstGeom>
          <a:noFill/>
          <a:ln w="9525">
            <a:noFill/>
          </a:ln>
        </p:spPr>
      </p:pic>
      <p:sp>
        <p:nvSpPr>
          <p:cNvPr id="64532" name="文本框 8"/>
          <p:cNvSpPr txBox="1"/>
          <p:nvPr/>
        </p:nvSpPr>
        <p:spPr>
          <a:xfrm>
            <a:off x="3919538" y="1016000"/>
            <a:ext cx="7872412" cy="923925"/>
          </a:xfrm>
          <a:prstGeom prst="rect">
            <a:avLst/>
          </a:prstGeom>
          <a:noFill/>
          <a:ln w="9525">
            <a:noFill/>
          </a:ln>
        </p:spPr>
        <p:txBody>
          <a:bodyPr anchor="t" anchorCtr="0">
            <a:spAutoFit/>
          </a:bodyPr>
          <a:p>
            <a:r>
              <a:rPr lang="zh-CN" altLang="en-US" dirty="0">
                <a:solidFill>
                  <a:srgbClr val="000000"/>
                </a:solidFill>
                <a:latin typeface="微软雅黑" panose="020B0503020204020204" pitchFamily="34" charset="-122"/>
                <a:ea typeface="微软雅黑" panose="020B0503020204020204" pitchFamily="34" charset="-122"/>
              </a:rPr>
              <a:t>注意事项二：</a:t>
            </a:r>
            <a:endParaRPr lang="zh-CN" altLang="en-US" dirty="0">
              <a:solidFill>
                <a:srgbClr val="000000"/>
              </a:solidFill>
              <a:latin typeface="微软雅黑" panose="020B0503020204020204" pitchFamily="34" charset="-122"/>
              <a:ea typeface="微软雅黑" panose="020B0503020204020204" pitchFamily="34" charset="-122"/>
            </a:endParaRPr>
          </a:p>
          <a:p>
            <a:r>
              <a:rPr lang="zh-CN" altLang="en-US" dirty="0">
                <a:solidFill>
                  <a:srgbClr val="000000"/>
                </a:solidFill>
                <a:latin typeface="微软雅黑" panose="020B0503020204020204" pitchFamily="34" charset="-122"/>
                <a:ea typeface="微软雅黑" panose="020B0503020204020204" pitchFamily="34" charset="-122"/>
              </a:rPr>
              <a:t> 上报申请信息后，如果申请推送状态为</a:t>
            </a:r>
            <a:r>
              <a:rPr lang="en-US" altLang="zh-CN" dirty="0">
                <a:solidFill>
                  <a:srgbClr val="000000"/>
                </a:solidFill>
                <a:latin typeface="微软雅黑" panose="020B0503020204020204" pitchFamily="34" charset="-122"/>
                <a:ea typeface="微软雅黑" panose="020B0503020204020204" pitchFamily="34" charset="-122"/>
              </a:rPr>
              <a:t>“</a:t>
            </a:r>
            <a:r>
              <a:rPr lang="zh-CN" altLang="en-US" dirty="0">
                <a:solidFill>
                  <a:srgbClr val="000000"/>
                </a:solidFill>
                <a:latin typeface="微软雅黑" panose="020B0503020204020204" pitchFamily="34" charset="-122"/>
                <a:ea typeface="微软雅黑" panose="020B0503020204020204" pitchFamily="34" charset="-122"/>
              </a:rPr>
              <a:t>重新上报</a:t>
            </a:r>
            <a:r>
              <a:rPr lang="en-US" altLang="zh-CN" dirty="0">
                <a:solidFill>
                  <a:srgbClr val="000000"/>
                </a:solidFill>
                <a:latin typeface="微软雅黑" panose="020B0503020204020204" pitchFamily="34" charset="-122"/>
                <a:ea typeface="微软雅黑" panose="020B0503020204020204" pitchFamily="34" charset="-122"/>
              </a:rPr>
              <a:t>”</a:t>
            </a:r>
            <a:r>
              <a:rPr lang="zh-CN" altLang="en-US" dirty="0">
                <a:solidFill>
                  <a:srgbClr val="000000"/>
                </a:solidFill>
                <a:latin typeface="微软雅黑" panose="020B0503020204020204" pitchFamily="34" charset="-122"/>
                <a:ea typeface="微软雅黑" panose="020B0503020204020204" pitchFamily="34" charset="-122"/>
              </a:rPr>
              <a:t>，则表示申请信息推送失败。</a:t>
            </a:r>
            <a:endParaRPr lang="zh-CN" altLang="en-US" dirty="0">
              <a:solidFill>
                <a:srgbClr val="000000"/>
              </a:solidFill>
              <a:latin typeface="微软雅黑" panose="020B0503020204020204" pitchFamily="34" charset="-122"/>
              <a:ea typeface="微软雅黑" panose="020B0503020204020204" pitchFamily="34" charset="-122"/>
            </a:endParaRPr>
          </a:p>
        </p:txBody>
      </p:sp>
      <p:sp>
        <p:nvSpPr>
          <p:cNvPr id="64533" name="文本框 9"/>
          <p:cNvSpPr txBox="1"/>
          <p:nvPr/>
        </p:nvSpPr>
        <p:spPr>
          <a:xfrm>
            <a:off x="874713" y="5202238"/>
            <a:ext cx="7151687" cy="368300"/>
          </a:xfrm>
          <a:prstGeom prst="rect">
            <a:avLst/>
          </a:prstGeom>
          <a:noFill/>
          <a:ln w="9525">
            <a:noFill/>
          </a:ln>
        </p:spPr>
        <p:txBody>
          <a:bodyPr anchor="t" anchorCtr="0">
            <a:spAutoFit/>
          </a:bodyPr>
          <a:p>
            <a:r>
              <a:rPr lang="zh-CN" altLang="en-US" dirty="0">
                <a:solidFill>
                  <a:srgbClr val="000000"/>
                </a:solidFill>
                <a:latin typeface="微软雅黑" panose="020B0503020204020204" pitchFamily="34" charset="-122"/>
                <a:ea typeface="微软雅黑" panose="020B0503020204020204" pitchFamily="34" charset="-122"/>
              </a:rPr>
              <a:t>此时，点击查看里面有审批意见，可以查看到相关错误信息，如下图：</a:t>
            </a:r>
            <a:endParaRPr lang="zh-CN" altLang="en-US"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spd="slow" advTm="5000">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6561" name="组合 65"/>
          <p:cNvGrpSpPr/>
          <p:nvPr/>
        </p:nvGrpSpPr>
        <p:grpSpPr>
          <a:xfrm rot="6604501">
            <a:off x="9063038" y="5557838"/>
            <a:ext cx="3738562" cy="3340100"/>
            <a:chOff x="2699658" y="-921225"/>
            <a:chExt cx="9006131" cy="8047838"/>
          </a:xfrm>
        </p:grpSpPr>
        <p:sp>
          <p:nvSpPr>
            <p:cNvPr id="67" name="椭圆 66"/>
            <p:cNvSpPr/>
            <p:nvPr/>
          </p:nvSpPr>
          <p:spPr>
            <a:xfrm>
              <a:off x="9811094" y="4641937"/>
              <a:ext cx="1893009" cy="1893385"/>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68" name="椭圆 67"/>
            <p:cNvSpPr/>
            <p:nvPr/>
          </p:nvSpPr>
          <p:spPr>
            <a:xfrm>
              <a:off x="2698749" y="-710537"/>
              <a:ext cx="3644518" cy="3645243"/>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69" name="椭圆 68"/>
            <p:cNvSpPr/>
            <p:nvPr/>
          </p:nvSpPr>
          <p:spPr>
            <a:xfrm>
              <a:off x="3118883" y="380445"/>
              <a:ext cx="5212466" cy="3641417"/>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70" name="椭圆 69"/>
            <p:cNvSpPr/>
            <p:nvPr/>
          </p:nvSpPr>
          <p:spPr>
            <a:xfrm>
              <a:off x="5156287" y="-914396"/>
              <a:ext cx="5633135" cy="5630427"/>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71" name="椭圆 70"/>
            <p:cNvSpPr/>
            <p:nvPr/>
          </p:nvSpPr>
          <p:spPr>
            <a:xfrm>
              <a:off x="3294233" y="829964"/>
              <a:ext cx="5629309" cy="5634250"/>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72" name="椭圆 71"/>
            <p:cNvSpPr/>
            <p:nvPr/>
          </p:nvSpPr>
          <p:spPr>
            <a:xfrm>
              <a:off x="4925990" y="3022169"/>
              <a:ext cx="4118728" cy="4119546"/>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grpSp>
      <p:sp>
        <p:nvSpPr>
          <p:cNvPr id="66568" name="Freeform 22"/>
          <p:cNvSpPr/>
          <p:nvPr/>
        </p:nvSpPr>
        <p:spPr>
          <a:xfrm rot="-2580000">
            <a:off x="5919788" y="4284663"/>
            <a:ext cx="395287" cy="395287"/>
          </a:xfrm>
          <a:custGeom>
            <a:avLst/>
            <a:gdLst/>
            <a:ahLst/>
            <a:cxnLst>
              <a:cxn ang="0">
                <a:pos x="169103093" y="5882145"/>
              </a:cxn>
              <a:cxn ang="0">
                <a:pos x="169103093" y="5882145"/>
              </a:cxn>
              <a:cxn ang="0">
                <a:pos x="0" y="175720077"/>
              </a:cxn>
              <a:cxn ang="0">
                <a:pos x="169103093" y="338206185"/>
              </a:cxn>
              <a:cxn ang="0">
                <a:pos x="338206185" y="169103093"/>
              </a:cxn>
              <a:cxn ang="0">
                <a:pos x="169103093" y="5882145"/>
              </a:cxn>
              <a:cxn ang="0">
                <a:pos x="169103093" y="25733098"/>
              </a:cxn>
              <a:cxn ang="0">
                <a:pos x="169103093" y="25733098"/>
              </a:cxn>
              <a:cxn ang="0">
                <a:pos x="234538097" y="38967067"/>
              </a:cxn>
              <a:cxn ang="0">
                <a:pos x="213952304" y="77934133"/>
              </a:cxn>
              <a:cxn ang="0">
                <a:pos x="169103093" y="71317149"/>
              </a:cxn>
              <a:cxn ang="0">
                <a:pos x="123519042" y="77934133"/>
              </a:cxn>
              <a:cxn ang="0">
                <a:pos x="103667231" y="38967067"/>
              </a:cxn>
              <a:cxn ang="0">
                <a:pos x="169103093" y="25733098"/>
              </a:cxn>
              <a:cxn ang="0">
                <a:pos x="77934133" y="214687144"/>
              </a:cxn>
              <a:cxn ang="0">
                <a:pos x="77934133" y="214687144"/>
              </a:cxn>
              <a:cxn ang="0">
                <a:pos x="38967067" y="240420242"/>
              </a:cxn>
              <a:cxn ang="0">
                <a:pos x="25733098" y="175720077"/>
              </a:cxn>
              <a:cxn ang="0">
                <a:pos x="38967067" y="103667231"/>
              </a:cxn>
              <a:cxn ang="0">
                <a:pos x="77934133" y="122783345"/>
              </a:cxn>
              <a:cxn ang="0">
                <a:pos x="64700165" y="169103093"/>
              </a:cxn>
              <a:cxn ang="0">
                <a:pos x="77934133" y="214687144"/>
              </a:cxn>
              <a:cxn ang="0">
                <a:pos x="169103093" y="318354375"/>
              </a:cxn>
              <a:cxn ang="0">
                <a:pos x="169103093" y="318354375"/>
              </a:cxn>
              <a:cxn ang="0">
                <a:pos x="103667231" y="299238261"/>
              </a:cxn>
              <a:cxn ang="0">
                <a:pos x="123519042" y="260271195"/>
              </a:cxn>
              <a:cxn ang="0">
                <a:pos x="169103093" y="273505163"/>
              </a:cxn>
              <a:cxn ang="0">
                <a:pos x="213952304" y="260271195"/>
              </a:cxn>
              <a:cxn ang="0">
                <a:pos x="234538097" y="299238261"/>
              </a:cxn>
              <a:cxn ang="0">
                <a:pos x="169103093" y="318354375"/>
              </a:cxn>
              <a:cxn ang="0">
                <a:pos x="169103093" y="253654210"/>
              </a:cxn>
              <a:cxn ang="0">
                <a:pos x="169103093" y="253654210"/>
              </a:cxn>
              <a:cxn ang="0">
                <a:pos x="91168102" y="169103093"/>
              </a:cxn>
              <a:cxn ang="0">
                <a:pos x="169103093" y="90433263"/>
              </a:cxn>
              <a:cxn ang="0">
                <a:pos x="247037226" y="169103093"/>
              </a:cxn>
              <a:cxn ang="0">
                <a:pos x="169103093" y="253654210"/>
              </a:cxn>
              <a:cxn ang="0">
                <a:pos x="260271195" y="214687144"/>
              </a:cxn>
              <a:cxn ang="0">
                <a:pos x="260271195" y="214687144"/>
              </a:cxn>
              <a:cxn ang="0">
                <a:pos x="273505163" y="169103093"/>
              </a:cxn>
              <a:cxn ang="0">
                <a:pos x="260271195" y="122783345"/>
              </a:cxn>
              <a:cxn ang="0">
                <a:pos x="299238261" y="103667231"/>
              </a:cxn>
              <a:cxn ang="0">
                <a:pos x="312473087" y="169103093"/>
              </a:cxn>
              <a:cxn ang="0">
                <a:pos x="299238261" y="240420242"/>
              </a:cxn>
              <a:cxn ang="0">
                <a:pos x="260271195" y="214687144"/>
              </a:cxn>
            </a:cxnLst>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bg1"/>
          </a:solidFill>
          <a:ln w="9525">
            <a:noFill/>
          </a:ln>
        </p:spPr>
        <p:txBody>
          <a:bodyPr/>
          <a:p>
            <a:endParaRPr lang="zh-CN" altLang="en-US"/>
          </a:p>
        </p:txBody>
      </p:sp>
      <p:grpSp>
        <p:nvGrpSpPr>
          <p:cNvPr id="66569" name="组合 47"/>
          <p:cNvGrpSpPr/>
          <p:nvPr/>
        </p:nvGrpSpPr>
        <p:grpSpPr>
          <a:xfrm rot="2837432">
            <a:off x="-1055687" y="-2022475"/>
            <a:ext cx="4425950" cy="4752975"/>
            <a:chOff x="569602" y="-5225001"/>
            <a:chExt cx="11662271" cy="12520697"/>
          </a:xfrm>
        </p:grpSpPr>
        <p:sp>
          <p:nvSpPr>
            <p:cNvPr id="49" name="椭圆 48"/>
            <p:cNvSpPr/>
            <p:nvPr/>
          </p:nvSpPr>
          <p:spPr>
            <a:xfrm>
              <a:off x="8863865" y="5410519"/>
              <a:ext cx="1890726" cy="1894415"/>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50" name="椭圆 49"/>
            <p:cNvSpPr/>
            <p:nvPr/>
          </p:nvSpPr>
          <p:spPr>
            <a:xfrm>
              <a:off x="2693079" y="-719347"/>
              <a:ext cx="3643414" cy="3642462"/>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60" name="椭圆 59"/>
            <p:cNvSpPr/>
            <p:nvPr/>
          </p:nvSpPr>
          <p:spPr>
            <a:xfrm>
              <a:off x="3115270" y="380751"/>
              <a:ext cx="5207865" cy="3642462"/>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61" name="椭圆 60"/>
            <p:cNvSpPr/>
            <p:nvPr/>
          </p:nvSpPr>
          <p:spPr>
            <a:xfrm>
              <a:off x="4972618" y="-5226721"/>
              <a:ext cx="7257546" cy="7627839"/>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62" name="椭圆 61"/>
            <p:cNvSpPr/>
            <p:nvPr/>
          </p:nvSpPr>
          <p:spPr>
            <a:xfrm>
              <a:off x="3284614" y="472772"/>
              <a:ext cx="6015190" cy="5984342"/>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63" name="椭圆 62"/>
            <p:cNvSpPr/>
            <p:nvPr/>
          </p:nvSpPr>
          <p:spPr>
            <a:xfrm>
              <a:off x="4920304" y="3017433"/>
              <a:ext cx="4116095" cy="4119202"/>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64" name="椭圆 63"/>
            <p:cNvSpPr/>
            <p:nvPr/>
          </p:nvSpPr>
          <p:spPr>
            <a:xfrm>
              <a:off x="1155246" y="362036"/>
              <a:ext cx="924447" cy="9242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65" name="椭圆 64"/>
            <p:cNvSpPr/>
            <p:nvPr/>
          </p:nvSpPr>
          <p:spPr>
            <a:xfrm>
              <a:off x="560297" y="4023296"/>
              <a:ext cx="2342496" cy="2337697"/>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grpSp>
      <p:sp>
        <p:nvSpPr>
          <p:cNvPr id="66578" name="矩形 74"/>
          <p:cNvSpPr/>
          <p:nvPr/>
        </p:nvSpPr>
        <p:spPr>
          <a:xfrm>
            <a:off x="242888" y="412750"/>
            <a:ext cx="2214562" cy="584200"/>
          </a:xfrm>
          <a:prstGeom prst="rect">
            <a:avLst/>
          </a:prstGeom>
          <a:noFill/>
          <a:ln w="9525">
            <a:noFill/>
          </a:ln>
        </p:spPr>
        <p:txBody>
          <a:bodyPr wrap="none" anchor="t" anchorCtr="0">
            <a:spAutoFit/>
          </a:bodyPr>
          <a:p>
            <a:r>
              <a:rPr lang="zh-CN" altLang="zh-CN" sz="32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一卡通推送</a:t>
            </a:r>
            <a:endParaRPr lang="zh-CN" altLang="zh-CN" sz="32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66579" name="图片 5"/>
          <p:cNvPicPr>
            <a:picLocks noChangeAspect="1"/>
          </p:cNvPicPr>
          <p:nvPr/>
        </p:nvPicPr>
        <p:blipFill>
          <a:blip r:embed="rId1"/>
          <a:stretch>
            <a:fillRect/>
          </a:stretch>
        </p:blipFill>
        <p:spPr>
          <a:xfrm>
            <a:off x="4054475" y="752475"/>
            <a:ext cx="7816850" cy="2497138"/>
          </a:xfrm>
          <a:prstGeom prst="rect">
            <a:avLst/>
          </a:prstGeom>
          <a:noFill/>
          <a:ln w="9525">
            <a:noFill/>
          </a:ln>
        </p:spPr>
      </p:pic>
      <p:pic>
        <p:nvPicPr>
          <p:cNvPr id="66580" name="图片 6"/>
          <p:cNvPicPr>
            <a:picLocks noChangeAspect="1"/>
          </p:cNvPicPr>
          <p:nvPr/>
        </p:nvPicPr>
        <p:blipFill>
          <a:blip r:embed="rId2"/>
          <a:stretch>
            <a:fillRect/>
          </a:stretch>
        </p:blipFill>
        <p:spPr>
          <a:xfrm>
            <a:off x="392113" y="3314700"/>
            <a:ext cx="7613650" cy="3390900"/>
          </a:xfrm>
          <a:prstGeom prst="rect">
            <a:avLst/>
          </a:prstGeom>
          <a:noFill/>
          <a:ln w="9525">
            <a:noFill/>
          </a:ln>
        </p:spPr>
      </p:pic>
    </p:spTree>
  </p:cSld>
  <p:clrMapOvr>
    <a:masterClrMapping/>
  </p:clrMapOvr>
  <p:transition spd="slow" advTm="5000">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8609" name="组合 65"/>
          <p:cNvGrpSpPr/>
          <p:nvPr/>
        </p:nvGrpSpPr>
        <p:grpSpPr>
          <a:xfrm rot="6604501">
            <a:off x="9063038" y="5557838"/>
            <a:ext cx="3738562" cy="3340100"/>
            <a:chOff x="2699658" y="-921225"/>
            <a:chExt cx="9006131" cy="8047838"/>
          </a:xfrm>
        </p:grpSpPr>
        <p:sp>
          <p:nvSpPr>
            <p:cNvPr id="67" name="椭圆 66"/>
            <p:cNvSpPr/>
            <p:nvPr/>
          </p:nvSpPr>
          <p:spPr>
            <a:xfrm>
              <a:off x="9811094" y="4641937"/>
              <a:ext cx="1893009" cy="1893385"/>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68" name="椭圆 67"/>
            <p:cNvSpPr/>
            <p:nvPr/>
          </p:nvSpPr>
          <p:spPr>
            <a:xfrm>
              <a:off x="2698749" y="-710537"/>
              <a:ext cx="3644518" cy="3645243"/>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69" name="椭圆 68"/>
            <p:cNvSpPr/>
            <p:nvPr/>
          </p:nvSpPr>
          <p:spPr>
            <a:xfrm>
              <a:off x="3118883" y="380445"/>
              <a:ext cx="5212466" cy="3641417"/>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70" name="椭圆 69"/>
            <p:cNvSpPr/>
            <p:nvPr/>
          </p:nvSpPr>
          <p:spPr>
            <a:xfrm>
              <a:off x="5156287" y="-914396"/>
              <a:ext cx="5633135" cy="5630427"/>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71" name="椭圆 70"/>
            <p:cNvSpPr/>
            <p:nvPr/>
          </p:nvSpPr>
          <p:spPr>
            <a:xfrm>
              <a:off x="3294233" y="829964"/>
              <a:ext cx="5629309" cy="5634250"/>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72" name="椭圆 71"/>
            <p:cNvSpPr/>
            <p:nvPr/>
          </p:nvSpPr>
          <p:spPr>
            <a:xfrm>
              <a:off x="4925990" y="3022169"/>
              <a:ext cx="4118728" cy="4119546"/>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grpSp>
      <p:sp>
        <p:nvSpPr>
          <p:cNvPr id="68616" name="Freeform 22"/>
          <p:cNvSpPr/>
          <p:nvPr/>
        </p:nvSpPr>
        <p:spPr>
          <a:xfrm rot="-2580000">
            <a:off x="5919788" y="4284663"/>
            <a:ext cx="395287" cy="395287"/>
          </a:xfrm>
          <a:custGeom>
            <a:avLst/>
            <a:gdLst/>
            <a:ahLst/>
            <a:cxnLst>
              <a:cxn ang="0">
                <a:pos x="169103093" y="5882145"/>
              </a:cxn>
              <a:cxn ang="0">
                <a:pos x="169103093" y="5882145"/>
              </a:cxn>
              <a:cxn ang="0">
                <a:pos x="0" y="175720077"/>
              </a:cxn>
              <a:cxn ang="0">
                <a:pos x="169103093" y="338206185"/>
              </a:cxn>
              <a:cxn ang="0">
                <a:pos x="338206185" y="169103093"/>
              </a:cxn>
              <a:cxn ang="0">
                <a:pos x="169103093" y="5882145"/>
              </a:cxn>
              <a:cxn ang="0">
                <a:pos x="169103093" y="25733098"/>
              </a:cxn>
              <a:cxn ang="0">
                <a:pos x="169103093" y="25733098"/>
              </a:cxn>
              <a:cxn ang="0">
                <a:pos x="234538097" y="38967067"/>
              </a:cxn>
              <a:cxn ang="0">
                <a:pos x="213952304" y="77934133"/>
              </a:cxn>
              <a:cxn ang="0">
                <a:pos x="169103093" y="71317149"/>
              </a:cxn>
              <a:cxn ang="0">
                <a:pos x="123519042" y="77934133"/>
              </a:cxn>
              <a:cxn ang="0">
                <a:pos x="103667231" y="38967067"/>
              </a:cxn>
              <a:cxn ang="0">
                <a:pos x="169103093" y="25733098"/>
              </a:cxn>
              <a:cxn ang="0">
                <a:pos x="77934133" y="214687144"/>
              </a:cxn>
              <a:cxn ang="0">
                <a:pos x="77934133" y="214687144"/>
              </a:cxn>
              <a:cxn ang="0">
                <a:pos x="38967067" y="240420242"/>
              </a:cxn>
              <a:cxn ang="0">
                <a:pos x="25733098" y="175720077"/>
              </a:cxn>
              <a:cxn ang="0">
                <a:pos x="38967067" y="103667231"/>
              </a:cxn>
              <a:cxn ang="0">
                <a:pos x="77934133" y="122783345"/>
              </a:cxn>
              <a:cxn ang="0">
                <a:pos x="64700165" y="169103093"/>
              </a:cxn>
              <a:cxn ang="0">
                <a:pos x="77934133" y="214687144"/>
              </a:cxn>
              <a:cxn ang="0">
                <a:pos x="169103093" y="318354375"/>
              </a:cxn>
              <a:cxn ang="0">
                <a:pos x="169103093" y="318354375"/>
              </a:cxn>
              <a:cxn ang="0">
                <a:pos x="103667231" y="299238261"/>
              </a:cxn>
              <a:cxn ang="0">
                <a:pos x="123519042" y="260271195"/>
              </a:cxn>
              <a:cxn ang="0">
                <a:pos x="169103093" y="273505163"/>
              </a:cxn>
              <a:cxn ang="0">
                <a:pos x="213952304" y="260271195"/>
              </a:cxn>
              <a:cxn ang="0">
                <a:pos x="234538097" y="299238261"/>
              </a:cxn>
              <a:cxn ang="0">
                <a:pos x="169103093" y="318354375"/>
              </a:cxn>
              <a:cxn ang="0">
                <a:pos x="169103093" y="253654210"/>
              </a:cxn>
              <a:cxn ang="0">
                <a:pos x="169103093" y="253654210"/>
              </a:cxn>
              <a:cxn ang="0">
                <a:pos x="91168102" y="169103093"/>
              </a:cxn>
              <a:cxn ang="0">
                <a:pos x="169103093" y="90433263"/>
              </a:cxn>
              <a:cxn ang="0">
                <a:pos x="247037226" y="169103093"/>
              </a:cxn>
              <a:cxn ang="0">
                <a:pos x="169103093" y="253654210"/>
              </a:cxn>
              <a:cxn ang="0">
                <a:pos x="260271195" y="214687144"/>
              </a:cxn>
              <a:cxn ang="0">
                <a:pos x="260271195" y="214687144"/>
              </a:cxn>
              <a:cxn ang="0">
                <a:pos x="273505163" y="169103093"/>
              </a:cxn>
              <a:cxn ang="0">
                <a:pos x="260271195" y="122783345"/>
              </a:cxn>
              <a:cxn ang="0">
                <a:pos x="299238261" y="103667231"/>
              </a:cxn>
              <a:cxn ang="0">
                <a:pos x="312473087" y="169103093"/>
              </a:cxn>
              <a:cxn ang="0">
                <a:pos x="299238261" y="240420242"/>
              </a:cxn>
              <a:cxn ang="0">
                <a:pos x="260271195" y="214687144"/>
              </a:cxn>
            </a:cxnLst>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bg1"/>
          </a:solidFill>
          <a:ln w="9525">
            <a:noFill/>
          </a:ln>
        </p:spPr>
        <p:txBody>
          <a:bodyPr/>
          <a:p>
            <a:endParaRPr lang="zh-CN" altLang="en-US"/>
          </a:p>
        </p:txBody>
      </p:sp>
      <p:grpSp>
        <p:nvGrpSpPr>
          <p:cNvPr id="68617" name="组合 47"/>
          <p:cNvGrpSpPr/>
          <p:nvPr/>
        </p:nvGrpSpPr>
        <p:grpSpPr>
          <a:xfrm rot="2837432">
            <a:off x="-1055687" y="-2022475"/>
            <a:ext cx="4425950" cy="4752975"/>
            <a:chOff x="569602" y="-5225001"/>
            <a:chExt cx="11662271" cy="12520697"/>
          </a:xfrm>
        </p:grpSpPr>
        <p:sp>
          <p:nvSpPr>
            <p:cNvPr id="49" name="椭圆 48"/>
            <p:cNvSpPr/>
            <p:nvPr/>
          </p:nvSpPr>
          <p:spPr>
            <a:xfrm>
              <a:off x="8863865" y="5410519"/>
              <a:ext cx="1890726" cy="1894415"/>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50" name="椭圆 49"/>
            <p:cNvSpPr/>
            <p:nvPr/>
          </p:nvSpPr>
          <p:spPr>
            <a:xfrm>
              <a:off x="2693079" y="-719347"/>
              <a:ext cx="3643414" cy="3642462"/>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60" name="椭圆 59"/>
            <p:cNvSpPr/>
            <p:nvPr/>
          </p:nvSpPr>
          <p:spPr>
            <a:xfrm>
              <a:off x="3115270" y="380751"/>
              <a:ext cx="5207865" cy="3642462"/>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61" name="椭圆 60"/>
            <p:cNvSpPr/>
            <p:nvPr/>
          </p:nvSpPr>
          <p:spPr>
            <a:xfrm>
              <a:off x="4972618" y="-5226721"/>
              <a:ext cx="7257546" cy="7627839"/>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62" name="椭圆 61"/>
            <p:cNvSpPr/>
            <p:nvPr/>
          </p:nvSpPr>
          <p:spPr>
            <a:xfrm>
              <a:off x="3284614" y="472772"/>
              <a:ext cx="6015190" cy="5984342"/>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63" name="椭圆 62"/>
            <p:cNvSpPr/>
            <p:nvPr/>
          </p:nvSpPr>
          <p:spPr>
            <a:xfrm>
              <a:off x="4920304" y="3017433"/>
              <a:ext cx="4116095" cy="4119202"/>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64" name="椭圆 63"/>
            <p:cNvSpPr/>
            <p:nvPr/>
          </p:nvSpPr>
          <p:spPr>
            <a:xfrm>
              <a:off x="1155246" y="362036"/>
              <a:ext cx="924447" cy="9242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65" name="椭圆 64"/>
            <p:cNvSpPr/>
            <p:nvPr/>
          </p:nvSpPr>
          <p:spPr>
            <a:xfrm>
              <a:off x="560297" y="4023296"/>
              <a:ext cx="2342496" cy="2337697"/>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grpSp>
      <p:sp>
        <p:nvSpPr>
          <p:cNvPr id="68626" name="矩形 74"/>
          <p:cNvSpPr/>
          <p:nvPr/>
        </p:nvSpPr>
        <p:spPr>
          <a:xfrm>
            <a:off x="242888" y="412750"/>
            <a:ext cx="2214562" cy="584200"/>
          </a:xfrm>
          <a:prstGeom prst="rect">
            <a:avLst/>
          </a:prstGeom>
          <a:noFill/>
          <a:ln w="9525">
            <a:noFill/>
          </a:ln>
        </p:spPr>
        <p:txBody>
          <a:bodyPr wrap="none" anchor="t" anchorCtr="0">
            <a:spAutoFit/>
          </a:bodyPr>
          <a:p>
            <a:r>
              <a:rPr lang="zh-CN" altLang="zh-CN" sz="32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一卡通推送</a:t>
            </a:r>
            <a:endParaRPr lang="zh-CN" altLang="zh-CN" sz="32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68627" name="图片 4" descr="}_7W}3J@G@7J[{4_DBJZ1{G"/>
          <p:cNvPicPr>
            <a:picLocks noChangeAspect="1"/>
          </p:cNvPicPr>
          <p:nvPr/>
        </p:nvPicPr>
        <p:blipFill>
          <a:blip r:embed="rId1"/>
          <a:stretch>
            <a:fillRect/>
          </a:stretch>
        </p:blipFill>
        <p:spPr>
          <a:xfrm>
            <a:off x="4403725" y="330200"/>
            <a:ext cx="7515225" cy="3005138"/>
          </a:xfrm>
          <a:prstGeom prst="rect">
            <a:avLst/>
          </a:prstGeom>
          <a:noFill/>
          <a:ln w="9525">
            <a:noFill/>
          </a:ln>
        </p:spPr>
      </p:pic>
      <p:pic>
        <p:nvPicPr>
          <p:cNvPr id="68628" name="Picture 21"/>
          <p:cNvPicPr>
            <a:picLocks noChangeAspect="1"/>
          </p:cNvPicPr>
          <p:nvPr/>
        </p:nvPicPr>
        <p:blipFill>
          <a:blip r:embed="rId2"/>
          <a:stretch>
            <a:fillRect/>
          </a:stretch>
        </p:blipFill>
        <p:spPr>
          <a:xfrm>
            <a:off x="242888" y="3392488"/>
            <a:ext cx="5695950" cy="3048000"/>
          </a:xfrm>
          <a:prstGeom prst="rect">
            <a:avLst/>
          </a:prstGeom>
          <a:noFill/>
          <a:ln w="9525">
            <a:noFill/>
          </a:ln>
        </p:spPr>
      </p:pic>
    </p:spTree>
  </p:cSld>
  <p:clrMapOvr>
    <a:masterClrMapping/>
  </p:clrMapOvr>
  <p:transition spd="slow" advTm="5000">
    <p:push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0657" name="组合 65"/>
          <p:cNvGrpSpPr/>
          <p:nvPr/>
        </p:nvGrpSpPr>
        <p:grpSpPr>
          <a:xfrm rot="6604501">
            <a:off x="9063038" y="5557838"/>
            <a:ext cx="3738562" cy="3340100"/>
            <a:chOff x="2699658" y="-921225"/>
            <a:chExt cx="9006131" cy="8047838"/>
          </a:xfrm>
        </p:grpSpPr>
        <p:sp>
          <p:nvSpPr>
            <p:cNvPr id="67" name="椭圆 66"/>
            <p:cNvSpPr/>
            <p:nvPr/>
          </p:nvSpPr>
          <p:spPr>
            <a:xfrm>
              <a:off x="9811094" y="4641937"/>
              <a:ext cx="1893009" cy="1893385"/>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68" name="椭圆 67"/>
            <p:cNvSpPr/>
            <p:nvPr/>
          </p:nvSpPr>
          <p:spPr>
            <a:xfrm>
              <a:off x="2698749" y="-710537"/>
              <a:ext cx="3644518" cy="3645243"/>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69" name="椭圆 68"/>
            <p:cNvSpPr/>
            <p:nvPr/>
          </p:nvSpPr>
          <p:spPr>
            <a:xfrm>
              <a:off x="3118883" y="380445"/>
              <a:ext cx="5212466" cy="3641417"/>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70" name="椭圆 69"/>
            <p:cNvSpPr/>
            <p:nvPr/>
          </p:nvSpPr>
          <p:spPr>
            <a:xfrm>
              <a:off x="5156287" y="-914396"/>
              <a:ext cx="5633135" cy="5630427"/>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71" name="椭圆 70"/>
            <p:cNvSpPr/>
            <p:nvPr/>
          </p:nvSpPr>
          <p:spPr>
            <a:xfrm>
              <a:off x="3294233" y="829964"/>
              <a:ext cx="5629309" cy="5634250"/>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72" name="椭圆 71"/>
            <p:cNvSpPr/>
            <p:nvPr/>
          </p:nvSpPr>
          <p:spPr>
            <a:xfrm>
              <a:off x="4925990" y="3022169"/>
              <a:ext cx="4118728" cy="4119546"/>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grpSp>
      <p:sp>
        <p:nvSpPr>
          <p:cNvPr id="70664" name="Freeform 22"/>
          <p:cNvSpPr/>
          <p:nvPr/>
        </p:nvSpPr>
        <p:spPr>
          <a:xfrm rot="-2580000">
            <a:off x="5919788" y="4284663"/>
            <a:ext cx="395287" cy="395287"/>
          </a:xfrm>
          <a:custGeom>
            <a:avLst/>
            <a:gdLst/>
            <a:ahLst/>
            <a:cxnLst>
              <a:cxn ang="0">
                <a:pos x="169103093" y="5882145"/>
              </a:cxn>
              <a:cxn ang="0">
                <a:pos x="169103093" y="5882145"/>
              </a:cxn>
              <a:cxn ang="0">
                <a:pos x="0" y="175720077"/>
              </a:cxn>
              <a:cxn ang="0">
                <a:pos x="169103093" y="338206185"/>
              </a:cxn>
              <a:cxn ang="0">
                <a:pos x="338206185" y="169103093"/>
              </a:cxn>
              <a:cxn ang="0">
                <a:pos x="169103093" y="5882145"/>
              </a:cxn>
              <a:cxn ang="0">
                <a:pos x="169103093" y="25733098"/>
              </a:cxn>
              <a:cxn ang="0">
                <a:pos x="169103093" y="25733098"/>
              </a:cxn>
              <a:cxn ang="0">
                <a:pos x="234538097" y="38967067"/>
              </a:cxn>
              <a:cxn ang="0">
                <a:pos x="213952304" y="77934133"/>
              </a:cxn>
              <a:cxn ang="0">
                <a:pos x="169103093" y="71317149"/>
              </a:cxn>
              <a:cxn ang="0">
                <a:pos x="123519042" y="77934133"/>
              </a:cxn>
              <a:cxn ang="0">
                <a:pos x="103667231" y="38967067"/>
              </a:cxn>
              <a:cxn ang="0">
                <a:pos x="169103093" y="25733098"/>
              </a:cxn>
              <a:cxn ang="0">
                <a:pos x="77934133" y="214687144"/>
              </a:cxn>
              <a:cxn ang="0">
                <a:pos x="77934133" y="214687144"/>
              </a:cxn>
              <a:cxn ang="0">
                <a:pos x="38967067" y="240420242"/>
              </a:cxn>
              <a:cxn ang="0">
                <a:pos x="25733098" y="175720077"/>
              </a:cxn>
              <a:cxn ang="0">
                <a:pos x="38967067" y="103667231"/>
              </a:cxn>
              <a:cxn ang="0">
                <a:pos x="77934133" y="122783345"/>
              </a:cxn>
              <a:cxn ang="0">
                <a:pos x="64700165" y="169103093"/>
              </a:cxn>
              <a:cxn ang="0">
                <a:pos x="77934133" y="214687144"/>
              </a:cxn>
              <a:cxn ang="0">
                <a:pos x="169103093" y="318354375"/>
              </a:cxn>
              <a:cxn ang="0">
                <a:pos x="169103093" y="318354375"/>
              </a:cxn>
              <a:cxn ang="0">
                <a:pos x="103667231" y="299238261"/>
              </a:cxn>
              <a:cxn ang="0">
                <a:pos x="123519042" y="260271195"/>
              </a:cxn>
              <a:cxn ang="0">
                <a:pos x="169103093" y="273505163"/>
              </a:cxn>
              <a:cxn ang="0">
                <a:pos x="213952304" y="260271195"/>
              </a:cxn>
              <a:cxn ang="0">
                <a:pos x="234538097" y="299238261"/>
              </a:cxn>
              <a:cxn ang="0">
                <a:pos x="169103093" y="318354375"/>
              </a:cxn>
              <a:cxn ang="0">
                <a:pos x="169103093" y="253654210"/>
              </a:cxn>
              <a:cxn ang="0">
                <a:pos x="169103093" y="253654210"/>
              </a:cxn>
              <a:cxn ang="0">
                <a:pos x="91168102" y="169103093"/>
              </a:cxn>
              <a:cxn ang="0">
                <a:pos x="169103093" y="90433263"/>
              </a:cxn>
              <a:cxn ang="0">
                <a:pos x="247037226" y="169103093"/>
              </a:cxn>
              <a:cxn ang="0">
                <a:pos x="169103093" y="253654210"/>
              </a:cxn>
              <a:cxn ang="0">
                <a:pos x="260271195" y="214687144"/>
              </a:cxn>
              <a:cxn ang="0">
                <a:pos x="260271195" y="214687144"/>
              </a:cxn>
              <a:cxn ang="0">
                <a:pos x="273505163" y="169103093"/>
              </a:cxn>
              <a:cxn ang="0">
                <a:pos x="260271195" y="122783345"/>
              </a:cxn>
              <a:cxn ang="0">
                <a:pos x="299238261" y="103667231"/>
              </a:cxn>
              <a:cxn ang="0">
                <a:pos x="312473087" y="169103093"/>
              </a:cxn>
              <a:cxn ang="0">
                <a:pos x="299238261" y="240420242"/>
              </a:cxn>
              <a:cxn ang="0">
                <a:pos x="260271195" y="214687144"/>
              </a:cxn>
            </a:cxnLst>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bg1"/>
          </a:solidFill>
          <a:ln w="9525">
            <a:noFill/>
          </a:ln>
        </p:spPr>
        <p:txBody>
          <a:bodyPr/>
          <a:p>
            <a:endParaRPr lang="zh-CN" altLang="en-US"/>
          </a:p>
        </p:txBody>
      </p:sp>
      <p:grpSp>
        <p:nvGrpSpPr>
          <p:cNvPr id="70665" name="组合 47"/>
          <p:cNvGrpSpPr/>
          <p:nvPr/>
        </p:nvGrpSpPr>
        <p:grpSpPr>
          <a:xfrm rot="2837432">
            <a:off x="-1055687" y="-2022475"/>
            <a:ext cx="4425950" cy="4752975"/>
            <a:chOff x="569602" y="-5225001"/>
            <a:chExt cx="11662271" cy="12520697"/>
          </a:xfrm>
        </p:grpSpPr>
        <p:sp>
          <p:nvSpPr>
            <p:cNvPr id="49" name="椭圆 48"/>
            <p:cNvSpPr/>
            <p:nvPr/>
          </p:nvSpPr>
          <p:spPr>
            <a:xfrm>
              <a:off x="8863865" y="5410519"/>
              <a:ext cx="1890726" cy="1894415"/>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50" name="椭圆 49"/>
            <p:cNvSpPr/>
            <p:nvPr/>
          </p:nvSpPr>
          <p:spPr>
            <a:xfrm>
              <a:off x="2693079" y="-719347"/>
              <a:ext cx="3643414" cy="3642462"/>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60" name="椭圆 59"/>
            <p:cNvSpPr/>
            <p:nvPr/>
          </p:nvSpPr>
          <p:spPr>
            <a:xfrm>
              <a:off x="3115270" y="380751"/>
              <a:ext cx="5207865" cy="3642462"/>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61" name="椭圆 60"/>
            <p:cNvSpPr/>
            <p:nvPr/>
          </p:nvSpPr>
          <p:spPr>
            <a:xfrm>
              <a:off x="4972618" y="-5226721"/>
              <a:ext cx="7257546" cy="7627839"/>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62" name="椭圆 61"/>
            <p:cNvSpPr/>
            <p:nvPr/>
          </p:nvSpPr>
          <p:spPr>
            <a:xfrm>
              <a:off x="3284614" y="472772"/>
              <a:ext cx="6015190" cy="5984342"/>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63" name="椭圆 62"/>
            <p:cNvSpPr/>
            <p:nvPr/>
          </p:nvSpPr>
          <p:spPr>
            <a:xfrm>
              <a:off x="4920304" y="3017433"/>
              <a:ext cx="4116095" cy="4119202"/>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64" name="椭圆 63"/>
            <p:cNvSpPr/>
            <p:nvPr/>
          </p:nvSpPr>
          <p:spPr>
            <a:xfrm>
              <a:off x="1155246" y="362036"/>
              <a:ext cx="924447" cy="9242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sp>
          <p:nvSpPr>
            <p:cNvPr id="65" name="椭圆 64"/>
            <p:cNvSpPr/>
            <p:nvPr/>
          </p:nvSpPr>
          <p:spPr>
            <a:xfrm>
              <a:off x="560297" y="4023296"/>
              <a:ext cx="2342496" cy="2337697"/>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mn-lt"/>
                <a:ea typeface="+mn-ea"/>
                <a:cs typeface="+mn-ea"/>
                <a:sym typeface="+mn-lt"/>
              </a:endParaRPr>
            </a:p>
          </p:txBody>
        </p:sp>
      </p:grpSp>
      <p:sp>
        <p:nvSpPr>
          <p:cNvPr id="70674" name="矩形 74"/>
          <p:cNvSpPr/>
          <p:nvPr/>
        </p:nvSpPr>
        <p:spPr>
          <a:xfrm>
            <a:off x="242888" y="412750"/>
            <a:ext cx="2214562" cy="584200"/>
          </a:xfrm>
          <a:prstGeom prst="rect">
            <a:avLst/>
          </a:prstGeom>
          <a:noFill/>
          <a:ln w="9525">
            <a:noFill/>
          </a:ln>
        </p:spPr>
        <p:txBody>
          <a:bodyPr wrap="none" anchor="t" anchorCtr="0">
            <a:spAutoFit/>
          </a:bodyPr>
          <a:p>
            <a:r>
              <a:rPr lang="zh-CN" altLang="zh-CN" sz="32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一卡通推送</a:t>
            </a:r>
            <a:endParaRPr lang="zh-CN" altLang="zh-CN" sz="32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70675" name="图片 1"/>
          <p:cNvPicPr>
            <a:picLocks noChangeAspect="1"/>
          </p:cNvPicPr>
          <p:nvPr/>
        </p:nvPicPr>
        <p:blipFill>
          <a:blip r:embed="rId1"/>
          <a:stretch>
            <a:fillRect/>
          </a:stretch>
        </p:blipFill>
        <p:spPr>
          <a:xfrm>
            <a:off x="1287463" y="2332038"/>
            <a:ext cx="10336212" cy="3106737"/>
          </a:xfrm>
          <a:prstGeom prst="rect">
            <a:avLst/>
          </a:prstGeom>
          <a:noFill/>
          <a:ln w="9525">
            <a:noFill/>
          </a:ln>
        </p:spPr>
      </p:pic>
      <p:sp>
        <p:nvSpPr>
          <p:cNvPr id="70676" name="文本框 2"/>
          <p:cNvSpPr txBox="1"/>
          <p:nvPr/>
        </p:nvSpPr>
        <p:spPr>
          <a:xfrm>
            <a:off x="3435350" y="1371600"/>
            <a:ext cx="6042025" cy="368300"/>
          </a:xfrm>
          <a:prstGeom prst="rect">
            <a:avLst/>
          </a:prstGeom>
          <a:noFill/>
          <a:ln w="9525">
            <a:noFill/>
          </a:ln>
        </p:spPr>
        <p:txBody>
          <a:bodyPr anchor="t" anchorCtr="0">
            <a:spAutoFit/>
          </a:bodyPr>
          <a:p>
            <a:r>
              <a:rPr lang="zh-CN" altLang="en-US" dirty="0">
                <a:solidFill>
                  <a:srgbClr val="000000"/>
                </a:solidFill>
                <a:latin typeface="微软雅黑" panose="020B0503020204020204" pitchFamily="34" charset="-122"/>
                <a:ea typeface="微软雅黑" panose="020B0503020204020204" pitchFamily="34" charset="-122"/>
              </a:rPr>
              <a:t>撤销上报申请：对已上报的申请进行撤销上报操作</a:t>
            </a:r>
            <a:endParaRPr lang="zh-CN" altLang="en-US"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spd="slow" advTm="5000">
    <p:push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711200" y="1036955"/>
            <a:ext cx="2177415" cy="2861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nchor="t" anchorCtr="0">
            <a:spAutoFit/>
          </a:bodyPr>
          <a:p>
            <a:pPr algn="ctr">
              <a:lnSpc>
                <a:spcPct val="150000"/>
              </a:lnSpc>
            </a:pPr>
            <a:r>
              <a:rPr lang="zh-CN" altLang="en-US" sz="2400" b="1" dirty="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sym typeface="微软雅黑" panose="020B0503020204020204" pitchFamily="34" charset="-122"/>
              </a:rPr>
              <a:t>四川省农机购置补贴申请办理服务系统</a:t>
            </a:r>
            <a:r>
              <a:rPr lang="en-US" altLang="zh-CN" sz="2400" b="1" dirty="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sym typeface="微软雅黑" panose="020B0503020204020204" pitchFamily="34" charset="-122"/>
              </a:rPr>
              <a:t>20XX</a:t>
            </a:r>
            <a:r>
              <a:rPr lang="zh-CN" altLang="en-US" sz="2400" b="1" dirty="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sym typeface="微软雅黑" panose="020B0503020204020204" pitchFamily="34" charset="-122"/>
              </a:rPr>
              <a:t>第</a:t>
            </a:r>
            <a:r>
              <a:rPr lang="en-US" altLang="zh-CN" sz="2400" b="1" dirty="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2400" b="1" dirty="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sym typeface="微软雅黑" panose="020B0503020204020204" pitchFamily="34" charset="-122"/>
              </a:rPr>
              <a:t>批次待结算</a:t>
            </a:r>
            <a:endParaRPr lang="zh-CN" altLang="en-US" sz="2400" b="1" dirty="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右箭头 5"/>
          <p:cNvSpPr/>
          <p:nvPr/>
        </p:nvSpPr>
        <p:spPr>
          <a:xfrm>
            <a:off x="2127250" y="3423920"/>
            <a:ext cx="518160" cy="274955"/>
          </a:xfrm>
          <a:prstGeom prst="rightArrow">
            <a:avLst/>
          </a:prstGeom>
          <a:noFill/>
          <a:ln w="9525">
            <a:noFill/>
          </a:ln>
        </p:spPr>
        <p:txBody>
          <a:bodyPr wrap="square" anchor="t" anchorCtr="0">
            <a:spAutoFit/>
          </a:bodyPr>
          <a:p>
            <a:pPr algn="ctr">
              <a:lnSpc>
                <a:spcPct val="150000"/>
              </a:lnSpc>
            </a:pPr>
            <a:endParaRPr lang="zh-CN" altLang="en-US" sz="2000" b="1" dirty="0">
              <a:solidFill>
                <a:srgbClr val="43698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右箭头 6"/>
          <p:cNvSpPr/>
          <p:nvPr/>
        </p:nvSpPr>
        <p:spPr>
          <a:xfrm>
            <a:off x="2095500" y="3423920"/>
            <a:ext cx="443865" cy="232410"/>
          </a:xfrm>
          <a:prstGeom prst="rightArrow">
            <a:avLst/>
          </a:prstGeom>
          <a:noFill/>
          <a:ln w="9525">
            <a:noFill/>
          </a:ln>
        </p:spPr>
        <p:txBody>
          <a:bodyPr wrap="square" anchor="t" anchorCtr="0">
            <a:spAutoFit/>
          </a:bodyPr>
          <a:p>
            <a:pPr algn="ctr">
              <a:lnSpc>
                <a:spcPct val="150000"/>
              </a:lnSpc>
            </a:pPr>
            <a:endParaRPr lang="zh-CN" altLang="en-US" sz="2000" b="1" dirty="0">
              <a:solidFill>
                <a:srgbClr val="43698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矩形 8"/>
          <p:cNvSpPr/>
          <p:nvPr/>
        </p:nvSpPr>
        <p:spPr>
          <a:xfrm>
            <a:off x="2740025" y="1390650"/>
            <a:ext cx="2863850" cy="553085"/>
          </a:xfrm>
          <a:prstGeom prst="rect">
            <a:avLst/>
          </a:prstGeom>
          <a:noFill/>
          <a:ln w="9525">
            <a:noFill/>
          </a:ln>
        </p:spPr>
        <p:txBody>
          <a:bodyPr wrap="square" anchor="t" anchorCtr="0">
            <a:spAutoFit/>
          </a:bodyPr>
          <a:p>
            <a:pPr algn="ctr">
              <a:lnSpc>
                <a:spcPct val="150000"/>
              </a:lnSpc>
            </a:pPr>
            <a:r>
              <a:rPr lang="zh-CN" altLang="en-US" sz="2000" b="1" dirty="0">
                <a:solidFill>
                  <a:srgbClr val="436982"/>
                </a:solidFill>
                <a:latin typeface="微软雅黑" panose="020B0503020204020204" pitchFamily="34" charset="-122"/>
                <a:ea typeface="微软雅黑" panose="020B0503020204020204" pitchFamily="34" charset="-122"/>
                <a:sym typeface="微软雅黑" panose="020B0503020204020204" pitchFamily="34" charset="-122"/>
              </a:rPr>
              <a:t>区农机推广站推送</a:t>
            </a:r>
            <a:endParaRPr lang="zh-CN" altLang="en-US" sz="2000" b="1" dirty="0">
              <a:solidFill>
                <a:srgbClr val="43698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矩形 9"/>
          <p:cNvSpPr/>
          <p:nvPr/>
        </p:nvSpPr>
        <p:spPr>
          <a:xfrm>
            <a:off x="6417310" y="1390015"/>
            <a:ext cx="4183380" cy="1014730"/>
          </a:xfrm>
          <a:prstGeom prst="rect">
            <a:avLst/>
          </a:prstGeom>
        </p:spPr>
        <p:style>
          <a:lnRef idx="3">
            <a:schemeClr val="lt1"/>
          </a:lnRef>
          <a:fillRef idx="1">
            <a:schemeClr val="accent1"/>
          </a:fillRef>
          <a:effectRef idx="1">
            <a:schemeClr val="accent1"/>
          </a:effectRef>
          <a:fontRef idx="minor">
            <a:schemeClr val="lt1"/>
          </a:fontRef>
        </p:style>
        <p:txBody>
          <a:bodyPr wrap="square" anchor="t" anchorCtr="0">
            <a:spAutoFit/>
          </a:bodyPr>
          <a:p>
            <a:pPr algn="ctr">
              <a:lnSpc>
                <a:spcPct val="150000"/>
              </a:lnSpc>
            </a:pPr>
            <a:r>
              <a:rPr lang="zh-CN" altLang="en-US" sz="4000" b="1" dirty="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sym typeface="微软雅黑" panose="020B0503020204020204" pitchFamily="34" charset="-122"/>
              </a:rPr>
              <a:t>一卡通平台</a:t>
            </a:r>
            <a:endParaRPr lang="zh-CN" altLang="en-US" sz="4000" b="1" dirty="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10"/>
          <p:cNvSpPr/>
          <p:nvPr/>
        </p:nvSpPr>
        <p:spPr>
          <a:xfrm>
            <a:off x="4240530" y="1083945"/>
            <a:ext cx="1120140" cy="1965960"/>
          </a:xfrm>
          <a:prstGeom prst="rect">
            <a:avLst/>
          </a:prstGeom>
          <a:noFill/>
          <a:ln w="9525">
            <a:noFill/>
          </a:ln>
        </p:spPr>
        <p:txBody>
          <a:bodyPr wrap="square" anchor="t" anchorCtr="0">
            <a:spAutoFit/>
          </a:bodyPr>
          <a:p>
            <a:pPr algn="ctr">
              <a:lnSpc>
                <a:spcPct val="150000"/>
              </a:lnSpc>
            </a:pPr>
            <a:endParaRPr lang="zh-CN" altLang="en-US" sz="2000" b="1" dirty="0">
              <a:solidFill>
                <a:srgbClr val="43698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矩形 12"/>
          <p:cNvSpPr/>
          <p:nvPr/>
        </p:nvSpPr>
        <p:spPr>
          <a:xfrm>
            <a:off x="5255260" y="1036955"/>
            <a:ext cx="1162050" cy="2282825"/>
          </a:xfrm>
          <a:prstGeom prst="rect">
            <a:avLst/>
          </a:prstGeom>
          <a:noFill/>
          <a:ln w="9525">
            <a:noFill/>
          </a:ln>
        </p:spPr>
        <p:txBody>
          <a:bodyPr wrap="square" anchor="t" anchorCtr="0">
            <a:spAutoFit/>
          </a:bodyPr>
          <a:p>
            <a:pPr algn="ctr">
              <a:lnSpc>
                <a:spcPct val="150000"/>
              </a:lnSpc>
            </a:pPr>
            <a:endParaRPr lang="zh-CN" altLang="en-US" sz="2000" b="1" dirty="0">
              <a:solidFill>
                <a:srgbClr val="43698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矩形 14"/>
          <p:cNvSpPr/>
          <p:nvPr/>
        </p:nvSpPr>
        <p:spPr>
          <a:xfrm>
            <a:off x="1144905" y="3525520"/>
            <a:ext cx="1510665" cy="1489710"/>
          </a:xfrm>
          <a:prstGeom prst="rect">
            <a:avLst/>
          </a:prstGeom>
          <a:noFill/>
          <a:ln w="9525">
            <a:noFill/>
          </a:ln>
        </p:spPr>
        <p:txBody>
          <a:bodyPr wrap="square" anchor="t" anchorCtr="0">
            <a:spAutoFit/>
          </a:bodyPr>
          <a:p>
            <a:pPr algn="ctr">
              <a:lnSpc>
                <a:spcPct val="150000"/>
              </a:lnSpc>
            </a:pPr>
            <a:endParaRPr lang="zh-CN" altLang="en-US" sz="2000" b="1" dirty="0">
              <a:solidFill>
                <a:srgbClr val="43698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矩形 16"/>
          <p:cNvSpPr/>
          <p:nvPr/>
        </p:nvSpPr>
        <p:spPr>
          <a:xfrm>
            <a:off x="1345565" y="3910330"/>
            <a:ext cx="1437005" cy="1109345"/>
          </a:xfrm>
          <a:prstGeom prst="rect">
            <a:avLst/>
          </a:prstGeom>
          <a:noFill/>
          <a:ln w="9525">
            <a:noFill/>
          </a:ln>
        </p:spPr>
        <p:txBody>
          <a:bodyPr wrap="square" anchor="t" anchorCtr="0">
            <a:spAutoFit/>
          </a:bodyPr>
          <a:p>
            <a:pPr algn="ctr">
              <a:lnSpc>
                <a:spcPct val="150000"/>
              </a:lnSpc>
            </a:pPr>
            <a:endParaRPr lang="zh-CN" altLang="en-US" sz="2000" b="1" dirty="0">
              <a:solidFill>
                <a:srgbClr val="436982"/>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1" name="直接箭头连接符 20"/>
          <p:cNvCxnSpPr/>
          <p:nvPr/>
        </p:nvCxnSpPr>
        <p:spPr>
          <a:xfrm>
            <a:off x="2888615" y="1891030"/>
            <a:ext cx="3411855" cy="120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3363595" y="1141730"/>
            <a:ext cx="2240280" cy="553085"/>
          </a:xfrm>
          <a:prstGeom prst="rect">
            <a:avLst/>
          </a:prstGeom>
          <a:noFill/>
          <a:ln w="9525">
            <a:noFill/>
          </a:ln>
        </p:spPr>
        <p:txBody>
          <a:bodyPr wrap="square" anchor="t" anchorCtr="0">
            <a:spAutoFit/>
          </a:bodyPr>
          <a:p>
            <a:pPr algn="ctr">
              <a:lnSpc>
                <a:spcPct val="150000"/>
              </a:lnSpc>
            </a:pPr>
            <a:endParaRPr lang="zh-CN" altLang="en-US" sz="2000" b="1" dirty="0">
              <a:solidFill>
                <a:srgbClr val="436982"/>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4" name="直接箭头连接符 23"/>
          <p:cNvCxnSpPr/>
          <p:nvPr/>
        </p:nvCxnSpPr>
        <p:spPr>
          <a:xfrm flipH="1">
            <a:off x="9702165" y="2368550"/>
            <a:ext cx="12065" cy="30232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9775190" y="2611120"/>
            <a:ext cx="643255" cy="2586355"/>
          </a:xfrm>
          <a:prstGeom prst="rect">
            <a:avLst/>
          </a:prstGeom>
          <a:noFill/>
          <a:ln w="9525">
            <a:noFill/>
          </a:ln>
        </p:spPr>
        <p:txBody>
          <a:bodyPr wrap="square" anchor="t" anchorCtr="0">
            <a:spAutoFit/>
          </a:bodyPr>
          <a:p>
            <a:pPr algn="ctr">
              <a:lnSpc>
                <a:spcPct val="150000"/>
              </a:lnSpc>
            </a:pPr>
            <a:endParaRPr lang="zh-CN" altLang="en-US" sz="2000" b="1" dirty="0">
              <a:solidFill>
                <a:srgbClr val="436982"/>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6" name="直接箭头连接符 25"/>
          <p:cNvCxnSpPr/>
          <p:nvPr/>
        </p:nvCxnSpPr>
        <p:spPr>
          <a:xfrm flipH="1">
            <a:off x="7358380" y="5367655"/>
            <a:ext cx="2343785" cy="361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7892415" y="4869815"/>
            <a:ext cx="1603375" cy="553085"/>
          </a:xfrm>
          <a:prstGeom prst="rect">
            <a:avLst/>
          </a:prstGeom>
        </p:spPr>
        <p:style>
          <a:lnRef idx="2">
            <a:schemeClr val="accent2"/>
          </a:lnRef>
          <a:fillRef idx="1">
            <a:schemeClr val="lt1"/>
          </a:fillRef>
          <a:effectRef idx="0">
            <a:schemeClr val="accent2"/>
          </a:effectRef>
          <a:fontRef idx="minor">
            <a:schemeClr val="dk1"/>
          </a:fontRef>
        </p:style>
        <p:txBody>
          <a:bodyPr wrap="square" anchor="t" anchorCtr="0">
            <a:spAutoFit/>
          </a:bodyPr>
          <a:p>
            <a:pPr algn="ctr">
              <a:lnSpc>
                <a:spcPct val="150000"/>
              </a:lnSpc>
            </a:pPr>
            <a:r>
              <a:rPr lang="zh-CN" altLang="en-US" sz="2000" b="1" dirty="0">
                <a:solidFill>
                  <a:srgbClr val="436982"/>
                </a:solidFill>
                <a:latin typeface="微软雅黑" panose="020B0503020204020204" pitchFamily="34" charset="-122"/>
                <a:ea typeface="微软雅黑" panose="020B0503020204020204" pitchFamily="34" charset="-122"/>
                <a:sym typeface="微软雅黑" panose="020B0503020204020204" pitchFamily="34" charset="-122"/>
              </a:rPr>
              <a:t>乡镇审核</a:t>
            </a:r>
            <a:endParaRPr lang="zh-CN" altLang="en-US" sz="2000" b="1" dirty="0">
              <a:solidFill>
                <a:srgbClr val="43698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矩形 27"/>
          <p:cNvSpPr/>
          <p:nvPr/>
        </p:nvSpPr>
        <p:spPr>
          <a:xfrm>
            <a:off x="9763125" y="2684145"/>
            <a:ext cx="838200" cy="2399665"/>
          </a:xfrm>
          <a:prstGeom prst="rect">
            <a:avLst/>
          </a:prstGeom>
        </p:spPr>
        <p:style>
          <a:lnRef idx="2">
            <a:schemeClr val="accent4"/>
          </a:lnRef>
          <a:fillRef idx="1">
            <a:schemeClr val="lt1"/>
          </a:fillRef>
          <a:effectRef idx="0">
            <a:schemeClr val="accent4"/>
          </a:effectRef>
          <a:fontRef idx="minor">
            <a:schemeClr val="dk1"/>
          </a:fontRef>
        </p:style>
        <p:txBody>
          <a:bodyPr wrap="square" anchor="t" anchorCtr="0">
            <a:spAutoFit/>
          </a:bodyPr>
          <a:p>
            <a:pPr algn="ctr">
              <a:lnSpc>
                <a:spcPct val="150000"/>
              </a:lnSpc>
            </a:pPr>
            <a:r>
              <a:rPr lang="zh-CN" altLang="en-US" sz="2000" b="1" dirty="0">
                <a:solidFill>
                  <a:srgbClr val="436982"/>
                </a:solidFill>
                <a:latin typeface="微软雅黑" panose="020B0503020204020204" pitchFamily="34" charset="-122"/>
                <a:ea typeface="微软雅黑" panose="020B0503020204020204" pitchFamily="34" charset="-122"/>
                <a:sym typeface="微软雅黑" panose="020B0503020204020204" pitchFamily="34" charset="-122"/>
              </a:rPr>
              <a:t>乡镇农业服务中心报送</a:t>
            </a:r>
            <a:endParaRPr lang="zh-CN" altLang="en-US" sz="2000" b="1" dirty="0">
              <a:solidFill>
                <a:srgbClr val="436982"/>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9" name="直接箭头连接符 28"/>
          <p:cNvCxnSpPr/>
          <p:nvPr/>
        </p:nvCxnSpPr>
        <p:spPr>
          <a:xfrm flipV="1">
            <a:off x="7370445" y="2449830"/>
            <a:ext cx="0" cy="2926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6642100" y="2608580"/>
            <a:ext cx="716280" cy="3322955"/>
          </a:xfrm>
          <a:prstGeom prst="rect">
            <a:avLst/>
          </a:prstGeom>
        </p:spPr>
        <p:style>
          <a:lnRef idx="2">
            <a:schemeClr val="accent4"/>
          </a:lnRef>
          <a:fillRef idx="1">
            <a:schemeClr val="lt1"/>
          </a:fillRef>
          <a:effectRef idx="0">
            <a:schemeClr val="accent4"/>
          </a:effectRef>
          <a:fontRef idx="minor">
            <a:schemeClr val="dk1"/>
          </a:fontRef>
        </p:style>
        <p:txBody>
          <a:bodyPr wrap="square" anchor="t" anchorCtr="0">
            <a:spAutoFit/>
          </a:bodyPr>
          <a:p>
            <a:pPr algn="ctr">
              <a:lnSpc>
                <a:spcPct val="150000"/>
              </a:lnSpc>
            </a:pPr>
            <a:r>
              <a:rPr lang="zh-CN" altLang="en-US" sz="2000" b="1" dirty="0">
                <a:solidFill>
                  <a:srgbClr val="436982"/>
                </a:solidFill>
                <a:latin typeface="微软雅黑" panose="020B0503020204020204" pitchFamily="34" charset="-122"/>
                <a:ea typeface="微软雅黑" panose="020B0503020204020204" pitchFamily="34" charset="-122"/>
                <a:sym typeface="微软雅黑" panose="020B0503020204020204" pitchFamily="34" charset="-122"/>
              </a:rPr>
              <a:t>区农业农村局审批财政局兑付</a:t>
            </a:r>
            <a:endParaRPr lang="zh-CN" altLang="en-US" sz="2000" b="1" dirty="0">
              <a:solidFill>
                <a:srgbClr val="436982"/>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5000">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625" name="内容占位符 3"/>
          <p:cNvPicPr>
            <a:picLocks noChangeAspect="1"/>
          </p:cNvPicPr>
          <p:nvPr>
            <p:ph idx="1"/>
          </p:nvPr>
        </p:nvPicPr>
        <p:blipFill>
          <a:blip r:embed="rId1"/>
          <a:stretch>
            <a:fillRect/>
          </a:stretch>
        </p:blipFill>
        <p:spPr>
          <a:xfrm>
            <a:off x="3194050" y="427038"/>
            <a:ext cx="5802313" cy="6227762"/>
          </a:xfrm>
          <a:noFill/>
          <a:ln>
            <a:noFill/>
          </a:ln>
        </p:spPr>
      </p:pic>
      <p:sp>
        <p:nvSpPr>
          <p:cNvPr id="2" name="矩形 1"/>
          <p:cNvSpPr/>
          <p:nvPr/>
        </p:nvSpPr>
        <p:spPr>
          <a:xfrm>
            <a:off x="285750" y="461963"/>
            <a:ext cx="2530475"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trike="noStrike" noProof="1"/>
              <a:t>查询全国补贴情况公开</a:t>
            </a:r>
            <a:endParaRPr lang="zh-CN" altLang="en-US" strike="noStrike" noProof="1"/>
          </a:p>
        </p:txBody>
      </p:sp>
      <p:sp>
        <p:nvSpPr>
          <p:cNvPr id="3" name="矩形 2"/>
          <p:cNvSpPr/>
          <p:nvPr/>
        </p:nvSpPr>
        <p:spPr>
          <a:xfrm>
            <a:off x="287338" y="1438275"/>
            <a:ext cx="2528888" cy="576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trike="noStrike" noProof="1"/>
              <a:t>查询资金使用情况</a:t>
            </a:r>
            <a:endParaRPr lang="zh-CN" altLang="en-US" strike="noStrike" noProof="1"/>
          </a:p>
        </p:txBody>
      </p:sp>
      <p:sp>
        <p:nvSpPr>
          <p:cNvPr id="4" name="矩形 3"/>
          <p:cNvSpPr/>
          <p:nvPr/>
        </p:nvSpPr>
        <p:spPr>
          <a:xfrm>
            <a:off x="287338" y="2381250"/>
            <a:ext cx="2528888" cy="6207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trike="noStrike" noProof="1"/>
              <a:t>查询补贴产品</a:t>
            </a:r>
            <a:endParaRPr lang="zh-CN" altLang="en-US" strike="noStrike" noProof="1"/>
          </a:p>
        </p:txBody>
      </p:sp>
      <p:sp>
        <p:nvSpPr>
          <p:cNvPr id="5" name="矩形 4"/>
          <p:cNvSpPr/>
          <p:nvPr/>
        </p:nvSpPr>
        <p:spPr>
          <a:xfrm>
            <a:off x="287338" y="3368675"/>
            <a:ext cx="2528888" cy="487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trike="noStrike" noProof="1"/>
              <a:t>补贴情况公开</a:t>
            </a:r>
            <a:endParaRPr lang="zh-CN" altLang="en-US" strike="noStrike" noProof="1"/>
          </a:p>
        </p:txBody>
      </p:sp>
      <p:sp>
        <p:nvSpPr>
          <p:cNvPr id="6" name="矩形 5"/>
          <p:cNvSpPr/>
          <p:nvPr/>
        </p:nvSpPr>
        <p:spPr>
          <a:xfrm>
            <a:off x="287338" y="4310063"/>
            <a:ext cx="2528888" cy="823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trike="noStrike" noProof="1">
                <a:sym typeface="+mn-ea"/>
              </a:rPr>
              <a:t>补贴信息公开专栏（全省）</a:t>
            </a:r>
            <a:endParaRPr lang="zh-CN" altLang="en-US" strike="noStrike" noProof="1"/>
          </a:p>
        </p:txBody>
      </p:sp>
      <p:sp>
        <p:nvSpPr>
          <p:cNvPr id="7" name="矩形 6"/>
          <p:cNvSpPr/>
          <p:nvPr/>
        </p:nvSpPr>
        <p:spPr>
          <a:xfrm>
            <a:off x="287338" y="5588000"/>
            <a:ext cx="2528888" cy="688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trike="noStrike" noProof="1"/>
              <a:t>企业用户登录口</a:t>
            </a:r>
            <a:endParaRPr lang="zh-CN" altLang="en-US" strike="noStrike" noProof="1"/>
          </a:p>
        </p:txBody>
      </p:sp>
      <p:cxnSp>
        <p:nvCxnSpPr>
          <p:cNvPr id="8" name="直接箭头连接符 7"/>
          <p:cNvCxnSpPr>
            <a:stCxn id="2" idx="3"/>
          </p:cNvCxnSpPr>
          <p:nvPr/>
        </p:nvCxnSpPr>
        <p:spPr>
          <a:xfrm>
            <a:off x="2816225" y="766763"/>
            <a:ext cx="754063" cy="1485900"/>
          </a:xfrm>
          <a:prstGeom prst="straightConnector1">
            <a:avLst/>
          </a:prstGeom>
          <a:ln>
            <a:tailEnd type="arrow" w="med" len="med"/>
          </a:ln>
        </p:spPr>
        <p:style>
          <a:lnRef idx="1">
            <a:schemeClr val="accent2"/>
          </a:lnRef>
          <a:fillRef idx="0">
            <a:schemeClr val="accent2"/>
          </a:fillRef>
          <a:effectRef idx="0">
            <a:schemeClr val="accent2"/>
          </a:effectRef>
          <a:fontRef idx="minor">
            <a:schemeClr val="tx1"/>
          </a:fontRef>
        </p:style>
      </p:cxnSp>
      <p:cxnSp>
        <p:nvCxnSpPr>
          <p:cNvPr id="9" name="直接箭头连接符 8"/>
          <p:cNvCxnSpPr>
            <a:stCxn id="3" idx="3"/>
          </p:cNvCxnSpPr>
          <p:nvPr/>
        </p:nvCxnSpPr>
        <p:spPr>
          <a:xfrm>
            <a:off x="2816225" y="1727200"/>
            <a:ext cx="909638" cy="1423988"/>
          </a:xfrm>
          <a:prstGeom prst="straightConnector1">
            <a:avLst/>
          </a:prstGeom>
          <a:ln>
            <a:tailEnd type="arrow" w="med" len="med"/>
          </a:ln>
        </p:spPr>
        <p:style>
          <a:lnRef idx="1">
            <a:schemeClr val="accent2"/>
          </a:lnRef>
          <a:fillRef idx="0">
            <a:schemeClr val="accent2"/>
          </a:fillRef>
          <a:effectRef idx="0">
            <a:schemeClr val="accent2"/>
          </a:effectRef>
          <a:fontRef idx="minor">
            <a:schemeClr val="tx1"/>
          </a:fontRef>
        </p:style>
      </p:cxnSp>
      <p:cxnSp>
        <p:nvCxnSpPr>
          <p:cNvPr id="10" name="直接箭头连接符 9"/>
          <p:cNvCxnSpPr>
            <a:stCxn id="4" idx="3"/>
          </p:cNvCxnSpPr>
          <p:nvPr/>
        </p:nvCxnSpPr>
        <p:spPr>
          <a:xfrm>
            <a:off x="2816225" y="2692400"/>
            <a:ext cx="720725" cy="1101725"/>
          </a:xfrm>
          <a:prstGeom prst="straightConnector1">
            <a:avLst/>
          </a:prstGeom>
          <a:ln>
            <a:tailEnd type="arrow" w="med" len="med"/>
          </a:ln>
        </p:spPr>
        <p:style>
          <a:lnRef idx="1">
            <a:schemeClr val="accent2"/>
          </a:lnRef>
          <a:fillRef idx="0">
            <a:schemeClr val="accent2"/>
          </a:fillRef>
          <a:effectRef idx="0">
            <a:schemeClr val="accent2"/>
          </a:effectRef>
          <a:fontRef idx="minor">
            <a:schemeClr val="tx1"/>
          </a:fontRef>
        </p:style>
      </p:cxnSp>
      <p:cxnSp>
        <p:nvCxnSpPr>
          <p:cNvPr id="11" name="直接箭头连接符 10"/>
          <p:cNvCxnSpPr>
            <a:stCxn id="5" idx="3"/>
          </p:cNvCxnSpPr>
          <p:nvPr/>
        </p:nvCxnSpPr>
        <p:spPr>
          <a:xfrm>
            <a:off x="2816225" y="3613150"/>
            <a:ext cx="798513" cy="1047750"/>
          </a:xfrm>
          <a:prstGeom prst="straightConnector1">
            <a:avLst/>
          </a:prstGeom>
          <a:ln>
            <a:tailEnd type="arrow" w="med" len="med"/>
          </a:ln>
        </p:spPr>
        <p:style>
          <a:lnRef idx="1">
            <a:schemeClr val="accent2"/>
          </a:lnRef>
          <a:fillRef idx="0">
            <a:schemeClr val="accent2"/>
          </a:fillRef>
          <a:effectRef idx="0">
            <a:schemeClr val="accent2"/>
          </a:effectRef>
          <a:fontRef idx="minor">
            <a:schemeClr val="tx1"/>
          </a:fontRef>
        </p:style>
      </p:cxnSp>
      <p:cxnSp>
        <p:nvCxnSpPr>
          <p:cNvPr id="12" name="直接箭头连接符 11"/>
          <p:cNvCxnSpPr>
            <a:stCxn id="6" idx="3"/>
          </p:cNvCxnSpPr>
          <p:nvPr/>
        </p:nvCxnSpPr>
        <p:spPr>
          <a:xfrm>
            <a:off x="2816225" y="4722813"/>
            <a:ext cx="609600" cy="658813"/>
          </a:xfrm>
          <a:prstGeom prst="straightConnector1">
            <a:avLst/>
          </a:prstGeom>
          <a:ln>
            <a:tailEnd type="arrow" w="med" len="med"/>
          </a:ln>
        </p:spPr>
        <p:style>
          <a:lnRef idx="1">
            <a:schemeClr val="accent2"/>
          </a:lnRef>
          <a:fillRef idx="0">
            <a:schemeClr val="accent2"/>
          </a:fillRef>
          <a:effectRef idx="0">
            <a:schemeClr val="accent2"/>
          </a:effectRef>
          <a:fontRef idx="minor">
            <a:schemeClr val="tx1"/>
          </a:fontRef>
        </p:style>
      </p:cxnSp>
      <p:cxnSp>
        <p:nvCxnSpPr>
          <p:cNvPr id="13" name="直接箭头连接符 12"/>
          <p:cNvCxnSpPr>
            <a:stCxn id="7" idx="3"/>
          </p:cNvCxnSpPr>
          <p:nvPr/>
        </p:nvCxnSpPr>
        <p:spPr>
          <a:xfrm flipV="1">
            <a:off x="2816225" y="5292725"/>
            <a:ext cx="2586038" cy="639763"/>
          </a:xfrm>
          <a:prstGeom prst="straightConnector1">
            <a:avLst/>
          </a:prstGeom>
          <a:ln>
            <a:tailEnd type="arrow" w="med" len="med"/>
          </a:ln>
        </p:spPr>
        <p:style>
          <a:lnRef idx="1">
            <a:schemeClr val="accent2"/>
          </a:lnRef>
          <a:fillRef idx="0">
            <a:schemeClr val="accent2"/>
          </a:fillRef>
          <a:effectRef idx="0">
            <a:schemeClr val="accent2"/>
          </a:effectRef>
          <a:fontRef idx="minor">
            <a:schemeClr val="tx1"/>
          </a:fontRef>
        </p:style>
      </p:cxnSp>
      <p:sp>
        <p:nvSpPr>
          <p:cNvPr id="14" name="矩形 13"/>
          <p:cNvSpPr/>
          <p:nvPr/>
        </p:nvSpPr>
        <p:spPr>
          <a:xfrm>
            <a:off x="9574213" y="3051175"/>
            <a:ext cx="2374900" cy="2940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trike="noStrike" noProof="1"/>
              <a:t>用户登录：输入用户名、密码（含大小写，数字、特殊符号）、验证码</a:t>
            </a:r>
            <a:endParaRPr lang="zh-CN" altLang="en-US" strike="noStrike" noProof="1"/>
          </a:p>
        </p:txBody>
      </p:sp>
      <p:cxnSp>
        <p:nvCxnSpPr>
          <p:cNvPr id="15" name="直接箭头连接符 14"/>
          <p:cNvCxnSpPr>
            <a:stCxn id="14" idx="1"/>
          </p:cNvCxnSpPr>
          <p:nvPr/>
        </p:nvCxnSpPr>
        <p:spPr>
          <a:xfrm flipH="1" flipV="1">
            <a:off x="7613650" y="3660775"/>
            <a:ext cx="1960563" cy="860425"/>
          </a:xfrm>
          <a:prstGeom prst="straightConnector1">
            <a:avLst/>
          </a:prstGeom>
          <a:ln>
            <a:tailEnd type="arrow" w="med" len="med"/>
          </a:ln>
        </p:spPr>
        <p:style>
          <a:lnRef idx="1">
            <a:schemeClr val="accent2"/>
          </a:lnRef>
          <a:fillRef idx="0">
            <a:schemeClr val="accent2"/>
          </a:fillRef>
          <a:effectRef idx="0">
            <a:schemeClr val="accent2"/>
          </a:effectRef>
          <a:fontRef idx="minor">
            <a:schemeClr val="tx1"/>
          </a:fontRef>
        </p:style>
      </p:cxnSp>
      <p:sp>
        <p:nvSpPr>
          <p:cNvPr id="16" name="矩形 15"/>
          <p:cNvSpPr/>
          <p:nvPr/>
        </p:nvSpPr>
        <p:spPr>
          <a:xfrm>
            <a:off x="9810750" y="487363"/>
            <a:ext cx="2085975" cy="21193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trike="noStrike" noProof="1"/>
              <a:t>管理密码：点击此处（钥匙）管理您的密码</a:t>
            </a:r>
            <a:endParaRPr lang="zh-CN" altLang="en-US" strike="noStrike" noProof="1"/>
          </a:p>
        </p:txBody>
      </p:sp>
      <p:cxnSp>
        <p:nvCxnSpPr>
          <p:cNvPr id="17" name="直接箭头连接符 16"/>
          <p:cNvCxnSpPr>
            <a:stCxn id="16" idx="1"/>
          </p:cNvCxnSpPr>
          <p:nvPr/>
        </p:nvCxnSpPr>
        <p:spPr>
          <a:xfrm flipH="1" flipV="1">
            <a:off x="8578850" y="1343025"/>
            <a:ext cx="1231900" cy="204788"/>
          </a:xfrm>
          <a:prstGeom prst="straightConnector1">
            <a:avLst/>
          </a:prstGeom>
          <a:ln>
            <a:tailEnd type="arrow" w="med" len="med"/>
          </a:ln>
        </p:spPr>
        <p:style>
          <a:lnRef idx="1">
            <a:schemeClr val="accent2"/>
          </a:lnRef>
          <a:fillRef idx="0">
            <a:schemeClr val="accent2"/>
          </a:fillRef>
          <a:effectRef idx="0">
            <a:schemeClr val="accent2"/>
          </a:effectRef>
          <a:fontRef idx="minor">
            <a:schemeClr val="tx1"/>
          </a:fontRef>
        </p:style>
      </p:cxnSp>
    </p:spTree>
  </p:cSld>
  <p:clrMapOvr>
    <a:masterClrMapping/>
  </p:clrMapOvr>
  <p:transition spd="slow" advTm="5000">
    <p:push dir="u"/>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5" name="Rectangle 8" hidden="1"/>
          <p:cNvSpPr>
            <a:spLocks noGrp="1" noRot="1" noChangeAspect="1" noEditPoints="1" noTextEdit="1"/>
          </p:cNvSpPr>
          <p:nvPr/>
        </p:nvSpPr>
        <p:spPr>
          <a:xfrm>
            <a:off x="0" y="0"/>
            <a:ext cx="12192000" cy="6858000"/>
          </a:xfrm>
          <a:prstGeom prst="rect">
            <a:avLst/>
          </a:prstGeom>
          <a:solidFill>
            <a:schemeClr val="bg1"/>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8" name="椭圆 17"/>
          <p:cNvSpPr/>
          <p:nvPr/>
        </p:nvSpPr>
        <p:spPr>
          <a:xfrm>
            <a:off x="9953625" y="1155700"/>
            <a:ext cx="1892300" cy="189230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grpSp>
        <p:nvGrpSpPr>
          <p:cNvPr id="44036" name="组合 1"/>
          <p:cNvGrpSpPr/>
          <p:nvPr/>
        </p:nvGrpSpPr>
        <p:grpSpPr>
          <a:xfrm>
            <a:off x="4344988" y="0"/>
            <a:ext cx="3667125" cy="3646488"/>
            <a:chOff x="2699658" y="-921225"/>
            <a:chExt cx="8091720" cy="8047838"/>
          </a:xfrm>
        </p:grpSpPr>
        <p:sp>
          <p:nvSpPr>
            <p:cNvPr id="5" name="椭圆 4"/>
            <p:cNvSpPr/>
            <p:nvPr/>
          </p:nvSpPr>
          <p:spPr>
            <a:xfrm>
              <a:off x="2699658" y="-725022"/>
              <a:ext cx="3643025" cy="3643775"/>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7" name="椭圆 6"/>
            <p:cNvSpPr/>
            <p:nvPr/>
          </p:nvSpPr>
          <p:spPr>
            <a:xfrm>
              <a:off x="3120007" y="378623"/>
              <a:ext cx="5212329" cy="3640270"/>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8" name="椭圆 7"/>
            <p:cNvSpPr/>
            <p:nvPr/>
          </p:nvSpPr>
          <p:spPr>
            <a:xfrm>
              <a:off x="5158700" y="-921225"/>
              <a:ext cx="5632678" cy="5630334"/>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10" name="椭圆 9"/>
            <p:cNvSpPr/>
            <p:nvPr/>
          </p:nvSpPr>
          <p:spPr>
            <a:xfrm>
              <a:off x="3295153" y="816575"/>
              <a:ext cx="5632678" cy="5630334"/>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11" name="椭圆 10"/>
            <p:cNvSpPr/>
            <p:nvPr/>
          </p:nvSpPr>
          <p:spPr>
            <a:xfrm>
              <a:off x="4927508" y="3009847"/>
              <a:ext cx="4115917" cy="4116766"/>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grpSp>
      <p:sp>
        <p:nvSpPr>
          <p:cNvPr id="12" name="椭圆 11"/>
          <p:cNvSpPr/>
          <p:nvPr/>
        </p:nvSpPr>
        <p:spPr>
          <a:xfrm>
            <a:off x="2195513" y="1573213"/>
            <a:ext cx="925513" cy="925513"/>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13" name="椭圆 12"/>
          <p:cNvSpPr/>
          <p:nvPr/>
        </p:nvSpPr>
        <p:spPr>
          <a:xfrm>
            <a:off x="569913" y="4021138"/>
            <a:ext cx="2339975" cy="2339975"/>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44039" name="文本框 18"/>
          <p:cNvSpPr txBox="1"/>
          <p:nvPr/>
        </p:nvSpPr>
        <p:spPr>
          <a:xfrm>
            <a:off x="5514975" y="806450"/>
            <a:ext cx="1220788" cy="2216150"/>
          </a:xfrm>
          <a:prstGeom prst="rect">
            <a:avLst/>
          </a:prstGeom>
          <a:noFill/>
          <a:ln w="9525">
            <a:noFill/>
          </a:ln>
        </p:spPr>
        <p:txBody>
          <a:bodyPr wrap="none" anchor="t" anchorCtr="0">
            <a:spAutoFit/>
          </a:bodyPr>
          <a:p>
            <a:r>
              <a:rPr lang="en-US" altLang="zh-CN" sz="13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6</a:t>
            </a:r>
            <a:endParaRPr lang="zh-CN" altLang="en-US" sz="13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040" name="矩形 15"/>
          <p:cNvSpPr/>
          <p:nvPr/>
        </p:nvSpPr>
        <p:spPr>
          <a:xfrm>
            <a:off x="4229100" y="3865563"/>
            <a:ext cx="4708525" cy="992187"/>
          </a:xfrm>
          <a:prstGeom prst="rect">
            <a:avLst/>
          </a:prstGeom>
          <a:noFill/>
          <a:ln w="9525">
            <a:noFill/>
          </a:ln>
        </p:spPr>
        <p:txBody>
          <a:bodyPr wrap="none" lIns="68580" tIns="34290" rIns="68580" bIns="34290" anchor="t" anchorCtr="0">
            <a:spAutoFit/>
          </a:bodyPr>
          <a:p>
            <a:r>
              <a:rPr lang="zh-CN" altLang="en-US" sz="6000" dirty="0">
                <a:solidFill>
                  <a:srgbClr val="436982"/>
                </a:solidFill>
                <a:latin typeface="微软雅黑" panose="020B0503020204020204" pitchFamily="34" charset="-122"/>
                <a:ea typeface="微软雅黑" panose="020B0503020204020204" pitchFamily="34" charset="-122"/>
                <a:sym typeface="微软雅黑" panose="020B0503020204020204" pitchFamily="34" charset="-122"/>
              </a:rPr>
              <a:t>用户注意事项</a:t>
            </a:r>
            <a:endParaRPr lang="zh-CN" altLang="zh-CN" sz="6000" dirty="0">
              <a:solidFill>
                <a:srgbClr val="43698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椭圆 21"/>
          <p:cNvSpPr/>
          <p:nvPr/>
        </p:nvSpPr>
        <p:spPr>
          <a:xfrm>
            <a:off x="9871075" y="4279900"/>
            <a:ext cx="1169988" cy="1169988"/>
          </a:xfrm>
          <a:prstGeom prst="ellipse">
            <a:avLst/>
          </a:prstGeom>
          <a:pattFill prst="wdDn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4036"/>
                                        </p:tgtEl>
                                        <p:attrNameLst>
                                          <p:attrName>style.visibility</p:attrName>
                                        </p:attrNameLst>
                                      </p:cBhvr>
                                      <p:to>
                                        <p:strVal val="visible"/>
                                      </p:to>
                                    </p:set>
                                    <p:anim calcmode="lin" valueType="num">
                                      <p:cBhvr additive="base">
                                        <p:cTn id="15" dur="500" fill="hold"/>
                                        <p:tgtEl>
                                          <p:spTgt spid="44036"/>
                                        </p:tgtEl>
                                        <p:attrNameLst>
                                          <p:attrName>ppt_x</p:attrName>
                                        </p:attrNameLst>
                                      </p:cBhvr>
                                      <p:tavLst>
                                        <p:tav tm="0">
                                          <p:val>
                                            <p:strVal val="#ppt_x"/>
                                          </p:val>
                                        </p:tav>
                                        <p:tav tm="100000">
                                          <p:val>
                                            <p:strVal val="#ppt_x"/>
                                          </p:val>
                                        </p:tav>
                                      </p:tavLst>
                                    </p:anim>
                                    <p:anim calcmode="lin" valueType="num">
                                      <p:cBhvr additive="base">
                                        <p:cTn id="16" dur="500" fill="hold"/>
                                        <p:tgtEl>
                                          <p:spTgt spid="4403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4039"/>
                                        </p:tgtEl>
                                        <p:attrNameLst>
                                          <p:attrName>style.visibility</p:attrName>
                                        </p:attrNameLst>
                                      </p:cBhvr>
                                      <p:to>
                                        <p:strVal val="visible"/>
                                      </p:to>
                                    </p:set>
                                    <p:anim calcmode="lin" valueType="num">
                                      <p:cBhvr additive="base">
                                        <p:cTn id="19" dur="500" fill="hold"/>
                                        <p:tgtEl>
                                          <p:spTgt spid="44039"/>
                                        </p:tgtEl>
                                        <p:attrNameLst>
                                          <p:attrName>ppt_x</p:attrName>
                                        </p:attrNameLst>
                                      </p:cBhvr>
                                      <p:tavLst>
                                        <p:tav tm="0">
                                          <p:val>
                                            <p:strVal val="#ppt_x"/>
                                          </p:val>
                                        </p:tav>
                                        <p:tav tm="100000">
                                          <p:val>
                                            <p:strVal val="#ppt_x"/>
                                          </p:val>
                                        </p:tav>
                                      </p:tavLst>
                                    </p:anim>
                                    <p:anim calcmode="lin" valueType="num">
                                      <p:cBhvr additive="base">
                                        <p:cTn id="20" dur="500" fill="hold"/>
                                        <p:tgtEl>
                                          <p:spTgt spid="4403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4040"/>
                                        </p:tgtEl>
                                        <p:attrNameLst>
                                          <p:attrName>style.visibility</p:attrName>
                                        </p:attrNameLst>
                                      </p:cBhvr>
                                      <p:to>
                                        <p:strVal val="visible"/>
                                      </p:to>
                                    </p:set>
                                    <p:anim calcmode="lin" valueType="num">
                                      <p:cBhvr additive="base">
                                        <p:cTn id="33" dur="500" fill="hold"/>
                                        <p:tgtEl>
                                          <p:spTgt spid="44040"/>
                                        </p:tgtEl>
                                        <p:attrNameLst>
                                          <p:attrName>ppt_x</p:attrName>
                                        </p:attrNameLst>
                                      </p:cBhvr>
                                      <p:tavLst>
                                        <p:tav tm="0">
                                          <p:val>
                                            <p:strVal val="#ppt_x"/>
                                          </p:val>
                                        </p:tav>
                                        <p:tav tm="100000">
                                          <p:val>
                                            <p:strVal val="#ppt_x"/>
                                          </p:val>
                                        </p:tav>
                                      </p:tavLst>
                                    </p:anim>
                                    <p:anim calcmode="lin" valueType="num">
                                      <p:cBhvr additive="base">
                                        <p:cTn id="34" dur="500" fill="hold"/>
                                        <p:tgtEl>
                                          <p:spTgt spid="440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2" grpId="0" animBg="1"/>
      <p:bldP spid="13" grpId="0" animBg="1"/>
      <p:bldP spid="44039" grpId="0"/>
      <p:bldP spid="44040" grpId="0"/>
      <p:bldP spid="2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3" name="TextBox 14"/>
          <p:cNvSpPr txBox="1"/>
          <p:nvPr/>
        </p:nvSpPr>
        <p:spPr>
          <a:xfrm>
            <a:off x="939800" y="1944688"/>
            <a:ext cx="2387600" cy="369887"/>
          </a:xfrm>
          <a:prstGeom prst="rect">
            <a:avLst/>
          </a:prstGeom>
          <a:noFill/>
          <a:ln w="9525">
            <a:noFill/>
          </a:ln>
        </p:spPr>
        <p:txBody>
          <a:bodyPr wrap="none" anchor="t" anchorCtr="0">
            <a:spAutoFit/>
          </a:bodyPr>
          <a:p>
            <a:pPr algn="ctr"/>
            <a:r>
              <a:rPr lang="zh-CN" altLang="en-US" b="1" dirty="0">
                <a:solidFill>
                  <a:srgbClr val="2EB0A2"/>
                </a:solidFill>
                <a:latin typeface="微软雅黑" panose="020B0503020204020204" pitchFamily="34" charset="-122"/>
                <a:ea typeface="微软雅黑" panose="020B0503020204020204" pitchFamily="34" charset="-122"/>
                <a:sym typeface="微软雅黑" panose="020B0503020204020204" pitchFamily="34" charset="-122"/>
              </a:rPr>
              <a:t>一</a:t>
            </a:r>
            <a:r>
              <a:rPr lang="en-US" altLang="zh-CN" b="1" dirty="0">
                <a:solidFill>
                  <a:srgbClr val="2EB0A2"/>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b="1" dirty="0">
                <a:solidFill>
                  <a:srgbClr val="2EB0A2"/>
                </a:solidFill>
                <a:latin typeface="微软雅黑" panose="020B0503020204020204" pitchFamily="34" charset="-122"/>
                <a:ea typeface="微软雅黑" panose="020B0503020204020204" pitchFamily="34" charset="-122"/>
                <a:sym typeface="微软雅黑" panose="020B0503020204020204" pitchFamily="34" charset="-122"/>
              </a:rPr>
              <a:t>录入信息的准确性</a:t>
            </a:r>
            <a:endParaRPr lang="tr-TR" altLang="zh-CN" b="1" dirty="0">
              <a:solidFill>
                <a:srgbClr val="2EB0A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9" name="Oval 1"/>
          <p:cNvSpPr/>
          <p:nvPr/>
        </p:nvSpPr>
        <p:spPr>
          <a:xfrm>
            <a:off x="1635125" y="4556125"/>
            <a:ext cx="171450" cy="1714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tr-TR" sz="1800" b="0" i="0" u="none" strike="noStrike" kern="1200" cap="none" spc="0" normalizeH="0" baseline="0" noProof="1">
              <a:ln>
                <a:noFill/>
              </a:ln>
              <a:solidFill>
                <a:prstClr val="black"/>
              </a:solidFill>
              <a:effectLst/>
              <a:uLnTx/>
              <a:uFillTx/>
              <a:latin typeface="+mn-lt"/>
              <a:ea typeface="+mn-ea"/>
              <a:cs typeface="+mn-ea"/>
              <a:sym typeface="+mn-lt"/>
            </a:endParaRPr>
          </a:p>
        </p:txBody>
      </p:sp>
      <p:sp>
        <p:nvSpPr>
          <p:cNvPr id="70" name="Oval 37"/>
          <p:cNvSpPr/>
          <p:nvPr/>
        </p:nvSpPr>
        <p:spPr>
          <a:xfrm>
            <a:off x="10190163" y="4556125"/>
            <a:ext cx="171450" cy="1714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tr-TR" sz="1800" b="0" i="0" u="none" strike="noStrike" kern="1200" cap="none" spc="0" normalizeH="0" baseline="0" noProof="1">
              <a:ln>
                <a:noFill/>
              </a:ln>
              <a:solidFill>
                <a:prstClr val="black"/>
              </a:solidFill>
              <a:effectLst/>
              <a:uLnTx/>
              <a:uFillTx/>
              <a:latin typeface="+mn-lt"/>
              <a:ea typeface="+mn-ea"/>
              <a:cs typeface="+mn-ea"/>
              <a:sym typeface="+mn-lt"/>
            </a:endParaRPr>
          </a:p>
        </p:txBody>
      </p:sp>
      <p:grpSp>
        <p:nvGrpSpPr>
          <p:cNvPr id="74756" name="组合 50"/>
          <p:cNvGrpSpPr/>
          <p:nvPr/>
        </p:nvGrpSpPr>
        <p:grpSpPr>
          <a:xfrm rot="2837432">
            <a:off x="-1981200" y="-1920875"/>
            <a:ext cx="4694238" cy="3798888"/>
            <a:chOff x="569602" y="-2885740"/>
            <a:chExt cx="12365890" cy="10012353"/>
          </a:xfrm>
        </p:grpSpPr>
        <p:sp>
          <p:nvSpPr>
            <p:cNvPr id="52" name="椭圆 51"/>
            <p:cNvSpPr/>
            <p:nvPr/>
          </p:nvSpPr>
          <p:spPr>
            <a:xfrm>
              <a:off x="8592915" y="3501607"/>
              <a:ext cx="1894401" cy="1891175"/>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53" name="椭圆 52"/>
            <p:cNvSpPr/>
            <p:nvPr/>
          </p:nvSpPr>
          <p:spPr>
            <a:xfrm>
              <a:off x="2688283" y="-717926"/>
              <a:ext cx="3646620" cy="364428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54" name="椭圆 53"/>
            <p:cNvSpPr/>
            <p:nvPr/>
          </p:nvSpPr>
          <p:spPr>
            <a:xfrm>
              <a:off x="3119107" y="379412"/>
              <a:ext cx="5210652" cy="3644280"/>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55" name="椭圆 54"/>
            <p:cNvSpPr/>
            <p:nvPr/>
          </p:nvSpPr>
          <p:spPr>
            <a:xfrm>
              <a:off x="7300365" y="-2892319"/>
              <a:ext cx="5633025" cy="5631686"/>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56" name="椭圆 55"/>
            <p:cNvSpPr/>
            <p:nvPr/>
          </p:nvSpPr>
          <p:spPr>
            <a:xfrm>
              <a:off x="4094957" y="192511"/>
              <a:ext cx="5628845" cy="5631689"/>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81" name="椭圆 80"/>
            <p:cNvSpPr/>
            <p:nvPr/>
          </p:nvSpPr>
          <p:spPr>
            <a:xfrm>
              <a:off x="4921531" y="3003301"/>
              <a:ext cx="4119174" cy="4117075"/>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82" name="椭圆 81"/>
            <p:cNvSpPr/>
            <p:nvPr/>
          </p:nvSpPr>
          <p:spPr>
            <a:xfrm>
              <a:off x="1147787" y="361161"/>
              <a:ext cx="928383" cy="92466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83" name="椭圆 82"/>
            <p:cNvSpPr/>
            <p:nvPr/>
          </p:nvSpPr>
          <p:spPr>
            <a:xfrm>
              <a:off x="562535" y="4025424"/>
              <a:ext cx="2341866" cy="2338867"/>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grpSp>
      <p:grpSp>
        <p:nvGrpSpPr>
          <p:cNvPr id="74765" name="组合 83"/>
          <p:cNvGrpSpPr/>
          <p:nvPr/>
        </p:nvGrpSpPr>
        <p:grpSpPr>
          <a:xfrm rot="337841">
            <a:off x="10545763" y="1636713"/>
            <a:ext cx="3903662" cy="2573337"/>
            <a:chOff x="569602" y="-921225"/>
            <a:chExt cx="11136187" cy="8047838"/>
          </a:xfrm>
        </p:grpSpPr>
        <p:sp>
          <p:nvSpPr>
            <p:cNvPr id="85" name="椭圆 84"/>
            <p:cNvSpPr/>
            <p:nvPr/>
          </p:nvSpPr>
          <p:spPr>
            <a:xfrm>
              <a:off x="9811485" y="4625876"/>
              <a:ext cx="1893016" cy="1891567"/>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86" name="椭圆 85"/>
            <p:cNvSpPr/>
            <p:nvPr/>
          </p:nvSpPr>
          <p:spPr>
            <a:xfrm>
              <a:off x="2695407" y="-736908"/>
              <a:ext cx="3645643" cy="3644117"/>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87" name="椭圆 86"/>
            <p:cNvSpPr/>
            <p:nvPr/>
          </p:nvSpPr>
          <p:spPr>
            <a:xfrm>
              <a:off x="3117084" y="370048"/>
              <a:ext cx="5212589" cy="3639151"/>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88" name="椭圆 87"/>
            <p:cNvSpPr/>
            <p:nvPr/>
          </p:nvSpPr>
          <p:spPr>
            <a:xfrm>
              <a:off x="5152594" y="-925274"/>
              <a:ext cx="5629231" cy="5630012"/>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89" name="椭圆 88"/>
            <p:cNvSpPr/>
            <p:nvPr/>
          </p:nvSpPr>
          <p:spPr>
            <a:xfrm>
              <a:off x="3287945" y="807826"/>
              <a:ext cx="5629231" cy="5630012"/>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90" name="椭圆 89"/>
            <p:cNvSpPr/>
            <p:nvPr/>
          </p:nvSpPr>
          <p:spPr>
            <a:xfrm>
              <a:off x="4924741" y="3003853"/>
              <a:ext cx="4116629" cy="4120732"/>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91" name="椭圆 90"/>
            <p:cNvSpPr/>
            <p:nvPr/>
          </p:nvSpPr>
          <p:spPr>
            <a:xfrm>
              <a:off x="1162699" y="352242"/>
              <a:ext cx="928395" cy="923441"/>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92" name="椭圆 91"/>
            <p:cNvSpPr/>
            <p:nvPr/>
          </p:nvSpPr>
          <p:spPr>
            <a:xfrm>
              <a:off x="566919" y="4010495"/>
              <a:ext cx="2341364" cy="2343356"/>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grpSp>
      <p:sp>
        <p:nvSpPr>
          <p:cNvPr id="74774" name="矩形 15"/>
          <p:cNvSpPr/>
          <p:nvPr/>
        </p:nvSpPr>
        <p:spPr>
          <a:xfrm>
            <a:off x="142875" y="428625"/>
            <a:ext cx="2600325" cy="561975"/>
          </a:xfrm>
          <a:prstGeom prst="rect">
            <a:avLst/>
          </a:prstGeom>
          <a:noFill/>
          <a:ln w="9525">
            <a:noFill/>
          </a:ln>
        </p:spPr>
        <p:txBody>
          <a:bodyPr wrap="none" lIns="68580" tIns="34290" rIns="68580" bIns="34290" anchor="t" anchorCtr="0">
            <a:spAutoFit/>
          </a:bodyPr>
          <a:p>
            <a:r>
              <a:rPr lang="zh-CN" altLang="en-US"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用户注意事项</a:t>
            </a:r>
            <a:endParaRPr lang="zh-CN" altLang="zh-CN"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775" name="Freeform 75"/>
          <p:cNvSpPr>
            <a:spLocks noEditPoints="1"/>
          </p:cNvSpPr>
          <p:nvPr/>
        </p:nvSpPr>
        <p:spPr>
          <a:xfrm>
            <a:off x="496888" y="2005013"/>
            <a:ext cx="265112" cy="249237"/>
          </a:xfrm>
          <a:custGeom>
            <a:avLst/>
            <a:gdLst/>
            <a:ahLst/>
            <a:cxnLst>
              <a:cxn ang="0">
                <a:pos x="723239789" y="0"/>
              </a:cxn>
              <a:cxn ang="0">
                <a:pos x="755745941" y="40107331"/>
              </a:cxn>
              <a:cxn ang="0">
                <a:pos x="755745941" y="593597567"/>
              </a:cxn>
              <a:cxn ang="0">
                <a:pos x="658230336" y="593597567"/>
              </a:cxn>
              <a:cxn ang="0">
                <a:pos x="666357587" y="521403804"/>
              </a:cxn>
              <a:cxn ang="0">
                <a:pos x="682609237" y="80214663"/>
              </a:cxn>
              <a:cxn ang="0">
                <a:pos x="81263955" y="521403804"/>
              </a:cxn>
              <a:cxn ang="0">
                <a:pos x="390062421" y="577552935"/>
              </a:cxn>
              <a:cxn ang="0">
                <a:pos x="40630552" y="593597567"/>
              </a:cxn>
              <a:cxn ang="0">
                <a:pos x="0" y="553487403"/>
              </a:cxn>
              <a:cxn ang="0">
                <a:pos x="0" y="0"/>
              </a:cxn>
              <a:cxn ang="0">
                <a:pos x="520084179" y="409099878"/>
              </a:cxn>
              <a:cxn ang="0">
                <a:pos x="446947475" y="569532035"/>
              </a:cxn>
              <a:cxn ang="0">
                <a:pos x="463199125" y="657770430"/>
              </a:cxn>
              <a:cxn ang="0">
                <a:pos x="520084179" y="625683998"/>
              </a:cxn>
              <a:cxn ang="0">
                <a:pos x="585093632" y="673812230"/>
              </a:cxn>
              <a:cxn ang="0">
                <a:pos x="601345283" y="569532035"/>
              </a:cxn>
              <a:cxn ang="0">
                <a:pos x="520084179" y="409099878"/>
              </a:cxn>
              <a:cxn ang="0">
                <a:pos x="520084179" y="553487403"/>
              </a:cxn>
              <a:cxn ang="0">
                <a:pos x="520084179" y="577552935"/>
              </a:cxn>
              <a:cxn ang="0">
                <a:pos x="503829677" y="441186309"/>
              </a:cxn>
              <a:cxn ang="0">
                <a:pos x="576966381" y="513380072"/>
              </a:cxn>
              <a:cxn ang="0">
                <a:pos x="503829677" y="441186309"/>
              </a:cxn>
              <a:cxn ang="0">
                <a:pos x="146273408" y="368992546"/>
              </a:cxn>
              <a:cxn ang="0">
                <a:pos x="625724184" y="328885215"/>
              </a:cxn>
              <a:cxn ang="0">
                <a:pos x="381935171" y="232625920"/>
              </a:cxn>
              <a:cxn ang="0">
                <a:pos x="625724184" y="272733252"/>
              </a:cxn>
              <a:cxn ang="0">
                <a:pos x="381935171" y="232625920"/>
              </a:cxn>
              <a:cxn ang="0">
                <a:pos x="381935171" y="176473957"/>
              </a:cxn>
              <a:cxn ang="0">
                <a:pos x="625724184" y="136366626"/>
              </a:cxn>
              <a:cxn ang="0">
                <a:pos x="146273408" y="136366626"/>
              </a:cxn>
              <a:cxn ang="0">
                <a:pos x="325052968" y="280754152"/>
              </a:cxn>
              <a:cxn ang="0">
                <a:pos x="146273408" y="136366626"/>
              </a:cxn>
            </a:cxnLst>
            <a:pathLst>
              <a:path w="93" h="88">
                <a:moveTo>
                  <a:pt x="5" y="0"/>
                </a:moveTo>
                <a:cubicBezTo>
                  <a:pt x="89" y="0"/>
                  <a:pt x="89" y="0"/>
                  <a:pt x="89" y="0"/>
                </a:cubicBezTo>
                <a:cubicBezTo>
                  <a:pt x="93" y="0"/>
                  <a:pt x="93" y="0"/>
                  <a:pt x="93" y="0"/>
                </a:cubicBezTo>
                <a:cubicBezTo>
                  <a:pt x="93" y="5"/>
                  <a:pt x="93" y="5"/>
                  <a:pt x="93" y="5"/>
                </a:cubicBezTo>
                <a:cubicBezTo>
                  <a:pt x="93" y="69"/>
                  <a:pt x="93" y="69"/>
                  <a:pt x="93" y="69"/>
                </a:cubicBezTo>
                <a:cubicBezTo>
                  <a:pt x="93" y="74"/>
                  <a:pt x="93" y="74"/>
                  <a:pt x="93" y="74"/>
                </a:cubicBezTo>
                <a:cubicBezTo>
                  <a:pt x="89" y="74"/>
                  <a:pt x="89" y="74"/>
                  <a:pt x="89" y="74"/>
                </a:cubicBezTo>
                <a:cubicBezTo>
                  <a:pt x="81" y="74"/>
                  <a:pt x="81" y="74"/>
                  <a:pt x="81" y="74"/>
                </a:cubicBezTo>
                <a:cubicBezTo>
                  <a:pt x="80" y="72"/>
                  <a:pt x="80" y="72"/>
                  <a:pt x="80" y="72"/>
                </a:cubicBezTo>
                <a:cubicBezTo>
                  <a:pt x="81" y="69"/>
                  <a:pt x="82" y="67"/>
                  <a:pt x="82" y="65"/>
                </a:cubicBezTo>
                <a:cubicBezTo>
                  <a:pt x="84" y="65"/>
                  <a:pt x="84" y="65"/>
                  <a:pt x="84" y="65"/>
                </a:cubicBezTo>
                <a:cubicBezTo>
                  <a:pt x="84" y="10"/>
                  <a:pt x="84" y="10"/>
                  <a:pt x="84" y="10"/>
                </a:cubicBezTo>
                <a:cubicBezTo>
                  <a:pt x="10" y="10"/>
                  <a:pt x="10" y="10"/>
                  <a:pt x="10" y="10"/>
                </a:cubicBezTo>
                <a:cubicBezTo>
                  <a:pt x="10" y="65"/>
                  <a:pt x="10" y="65"/>
                  <a:pt x="10" y="65"/>
                </a:cubicBezTo>
                <a:cubicBezTo>
                  <a:pt x="46" y="65"/>
                  <a:pt x="46" y="65"/>
                  <a:pt x="46" y="65"/>
                </a:cubicBezTo>
                <a:cubicBezTo>
                  <a:pt x="46" y="67"/>
                  <a:pt x="47" y="69"/>
                  <a:pt x="48" y="72"/>
                </a:cubicBezTo>
                <a:cubicBezTo>
                  <a:pt x="47" y="74"/>
                  <a:pt x="47" y="74"/>
                  <a:pt x="47" y="74"/>
                </a:cubicBezTo>
                <a:cubicBezTo>
                  <a:pt x="5" y="74"/>
                  <a:pt x="5" y="74"/>
                  <a:pt x="5" y="74"/>
                </a:cubicBezTo>
                <a:cubicBezTo>
                  <a:pt x="0" y="74"/>
                  <a:pt x="0" y="74"/>
                  <a:pt x="0" y="74"/>
                </a:cubicBezTo>
                <a:cubicBezTo>
                  <a:pt x="0" y="69"/>
                  <a:pt x="0" y="69"/>
                  <a:pt x="0" y="69"/>
                </a:cubicBezTo>
                <a:cubicBezTo>
                  <a:pt x="0" y="5"/>
                  <a:pt x="0" y="5"/>
                  <a:pt x="0" y="5"/>
                </a:cubicBezTo>
                <a:cubicBezTo>
                  <a:pt x="0" y="0"/>
                  <a:pt x="0" y="0"/>
                  <a:pt x="0" y="0"/>
                </a:cubicBezTo>
                <a:cubicBezTo>
                  <a:pt x="5" y="0"/>
                  <a:pt x="5" y="0"/>
                  <a:pt x="5" y="0"/>
                </a:cubicBezTo>
                <a:close/>
                <a:moveTo>
                  <a:pt x="64" y="51"/>
                </a:moveTo>
                <a:cubicBezTo>
                  <a:pt x="57" y="51"/>
                  <a:pt x="52" y="56"/>
                  <a:pt x="52" y="63"/>
                </a:cubicBezTo>
                <a:cubicBezTo>
                  <a:pt x="52" y="66"/>
                  <a:pt x="53" y="69"/>
                  <a:pt x="55" y="71"/>
                </a:cubicBezTo>
                <a:cubicBezTo>
                  <a:pt x="50" y="82"/>
                  <a:pt x="50" y="82"/>
                  <a:pt x="50" y="82"/>
                </a:cubicBezTo>
                <a:cubicBezTo>
                  <a:pt x="57" y="82"/>
                  <a:pt x="57" y="82"/>
                  <a:pt x="57" y="82"/>
                </a:cubicBezTo>
                <a:cubicBezTo>
                  <a:pt x="61" y="86"/>
                  <a:pt x="61" y="86"/>
                  <a:pt x="61" y="86"/>
                </a:cubicBezTo>
                <a:cubicBezTo>
                  <a:pt x="64" y="78"/>
                  <a:pt x="64" y="78"/>
                  <a:pt x="64" y="78"/>
                </a:cubicBezTo>
                <a:cubicBezTo>
                  <a:pt x="68" y="88"/>
                  <a:pt x="68" y="88"/>
                  <a:pt x="68" y="88"/>
                </a:cubicBezTo>
                <a:cubicBezTo>
                  <a:pt x="72" y="84"/>
                  <a:pt x="72" y="84"/>
                  <a:pt x="72" y="84"/>
                </a:cubicBezTo>
                <a:cubicBezTo>
                  <a:pt x="78" y="84"/>
                  <a:pt x="78" y="84"/>
                  <a:pt x="78" y="84"/>
                </a:cubicBezTo>
                <a:cubicBezTo>
                  <a:pt x="74" y="71"/>
                  <a:pt x="74" y="71"/>
                  <a:pt x="74" y="71"/>
                </a:cubicBezTo>
                <a:cubicBezTo>
                  <a:pt x="75" y="69"/>
                  <a:pt x="76" y="66"/>
                  <a:pt x="76" y="63"/>
                </a:cubicBezTo>
                <a:cubicBezTo>
                  <a:pt x="76" y="56"/>
                  <a:pt x="71" y="51"/>
                  <a:pt x="64" y="51"/>
                </a:cubicBezTo>
                <a:close/>
                <a:moveTo>
                  <a:pt x="71" y="67"/>
                </a:moveTo>
                <a:cubicBezTo>
                  <a:pt x="69" y="68"/>
                  <a:pt x="67" y="69"/>
                  <a:pt x="64" y="69"/>
                </a:cubicBezTo>
                <a:cubicBezTo>
                  <a:pt x="62" y="69"/>
                  <a:pt x="59" y="68"/>
                  <a:pt x="57" y="67"/>
                </a:cubicBezTo>
                <a:cubicBezTo>
                  <a:pt x="58" y="69"/>
                  <a:pt x="61" y="72"/>
                  <a:pt x="64" y="72"/>
                </a:cubicBezTo>
                <a:cubicBezTo>
                  <a:pt x="67" y="72"/>
                  <a:pt x="70" y="70"/>
                  <a:pt x="71" y="67"/>
                </a:cubicBezTo>
                <a:close/>
                <a:moveTo>
                  <a:pt x="62" y="55"/>
                </a:moveTo>
                <a:cubicBezTo>
                  <a:pt x="64" y="55"/>
                  <a:pt x="66" y="56"/>
                  <a:pt x="68" y="58"/>
                </a:cubicBezTo>
                <a:cubicBezTo>
                  <a:pt x="70" y="60"/>
                  <a:pt x="71" y="62"/>
                  <a:pt x="71" y="64"/>
                </a:cubicBezTo>
                <a:cubicBezTo>
                  <a:pt x="73" y="62"/>
                  <a:pt x="72" y="58"/>
                  <a:pt x="70" y="56"/>
                </a:cubicBezTo>
                <a:cubicBezTo>
                  <a:pt x="68" y="54"/>
                  <a:pt x="65" y="54"/>
                  <a:pt x="62" y="55"/>
                </a:cubicBezTo>
                <a:close/>
                <a:moveTo>
                  <a:pt x="18" y="41"/>
                </a:moveTo>
                <a:cubicBezTo>
                  <a:pt x="18" y="46"/>
                  <a:pt x="18" y="46"/>
                  <a:pt x="18" y="46"/>
                </a:cubicBezTo>
                <a:cubicBezTo>
                  <a:pt x="77" y="46"/>
                  <a:pt x="77" y="46"/>
                  <a:pt x="77" y="46"/>
                </a:cubicBezTo>
                <a:cubicBezTo>
                  <a:pt x="77" y="41"/>
                  <a:pt x="77" y="41"/>
                  <a:pt x="77" y="41"/>
                </a:cubicBezTo>
                <a:cubicBezTo>
                  <a:pt x="18" y="41"/>
                  <a:pt x="18" y="41"/>
                  <a:pt x="18" y="41"/>
                </a:cubicBezTo>
                <a:close/>
                <a:moveTo>
                  <a:pt x="47" y="29"/>
                </a:moveTo>
                <a:cubicBezTo>
                  <a:pt x="47" y="34"/>
                  <a:pt x="47" y="34"/>
                  <a:pt x="47" y="34"/>
                </a:cubicBezTo>
                <a:cubicBezTo>
                  <a:pt x="77" y="34"/>
                  <a:pt x="77" y="34"/>
                  <a:pt x="77" y="34"/>
                </a:cubicBezTo>
                <a:cubicBezTo>
                  <a:pt x="77" y="29"/>
                  <a:pt x="77" y="29"/>
                  <a:pt x="77" y="29"/>
                </a:cubicBezTo>
                <a:cubicBezTo>
                  <a:pt x="47" y="29"/>
                  <a:pt x="47" y="29"/>
                  <a:pt x="47" y="29"/>
                </a:cubicBezTo>
                <a:close/>
                <a:moveTo>
                  <a:pt x="47" y="17"/>
                </a:moveTo>
                <a:cubicBezTo>
                  <a:pt x="47" y="22"/>
                  <a:pt x="47" y="22"/>
                  <a:pt x="47" y="22"/>
                </a:cubicBezTo>
                <a:cubicBezTo>
                  <a:pt x="77" y="22"/>
                  <a:pt x="77" y="22"/>
                  <a:pt x="77" y="22"/>
                </a:cubicBezTo>
                <a:cubicBezTo>
                  <a:pt x="77" y="17"/>
                  <a:pt x="77" y="17"/>
                  <a:pt x="77" y="17"/>
                </a:cubicBezTo>
                <a:cubicBezTo>
                  <a:pt x="47" y="17"/>
                  <a:pt x="47" y="17"/>
                  <a:pt x="47" y="17"/>
                </a:cubicBezTo>
                <a:close/>
                <a:moveTo>
                  <a:pt x="18" y="17"/>
                </a:moveTo>
                <a:cubicBezTo>
                  <a:pt x="18" y="35"/>
                  <a:pt x="18" y="35"/>
                  <a:pt x="18" y="35"/>
                </a:cubicBezTo>
                <a:cubicBezTo>
                  <a:pt x="40" y="35"/>
                  <a:pt x="40" y="35"/>
                  <a:pt x="40" y="35"/>
                </a:cubicBezTo>
                <a:cubicBezTo>
                  <a:pt x="40" y="17"/>
                  <a:pt x="40" y="17"/>
                  <a:pt x="40" y="17"/>
                </a:cubicBezTo>
                <a:lnTo>
                  <a:pt x="18" y="17"/>
                </a:lnTo>
                <a:close/>
              </a:path>
            </a:pathLst>
          </a:custGeom>
          <a:solidFill>
            <a:srgbClr val="2EB0A2"/>
          </a:solidFill>
          <a:ln w="9525" cap="flat" cmpd="sng">
            <a:solidFill>
              <a:schemeClr val="bg1"/>
            </a:solidFill>
            <a:prstDash val="solid"/>
            <a:round/>
            <a:headEnd type="none" w="med" len="med"/>
            <a:tailEnd type="none" w="med" len="med"/>
          </a:ln>
        </p:spPr>
        <p:txBody>
          <a:bodyPr/>
          <a:p>
            <a:endParaRPr lang="zh-CN" altLang="en-US"/>
          </a:p>
        </p:txBody>
      </p:sp>
      <p:sp>
        <p:nvSpPr>
          <p:cNvPr id="74776" name="矩形 94"/>
          <p:cNvSpPr/>
          <p:nvPr/>
        </p:nvSpPr>
        <p:spPr>
          <a:xfrm>
            <a:off x="939800" y="2395538"/>
            <a:ext cx="9518650" cy="1076325"/>
          </a:xfrm>
          <a:prstGeom prst="rect">
            <a:avLst/>
          </a:prstGeom>
          <a:noFill/>
          <a:ln w="9525">
            <a:noFill/>
          </a:ln>
        </p:spPr>
        <p:txBody>
          <a:bodyPr anchor="t" anchorCtr="0">
            <a:spAutoFit/>
          </a:bodyPr>
          <a:p>
            <a:pPr>
              <a:lnSpc>
                <a:spcPct val="200000"/>
              </a:lnSpc>
            </a:pPr>
            <a:r>
              <a:rPr lang="zh-CN" altLang="en-US" sz="14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申请信息录入保存后，后期发现错误，</a:t>
            </a:r>
            <a:r>
              <a:rPr lang="zh-CN" altLang="en-US" sz="1600" b="1" dirty="0">
                <a:solidFill>
                  <a:srgbClr val="FF0000"/>
                </a:solidFill>
                <a:latin typeface="微软雅黑" panose="020B0503020204020204" pitchFamily="34" charset="-122"/>
                <a:ea typeface="微软雅黑" panose="020B0503020204020204" pitchFamily="34" charset="-122"/>
              </a:rPr>
              <a:t>只可修改一次。如购机者证件号、出厂编号、登记证书编号有误，无法修改</a:t>
            </a:r>
            <a:r>
              <a:rPr lang="zh-CN" altLang="en-US" sz="1600" b="1" dirty="0">
                <a:solidFill>
                  <a:schemeClr val="tx2"/>
                </a:solidFill>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录入申请时请仔细核对相关信息，确认无误后再进行保存。</a:t>
            </a:r>
            <a:endParaRPr lang="zh-CN" altLang="en-US" sz="1600" dirty="0">
              <a:latin typeface="微软雅黑" panose="020B0503020204020204" pitchFamily="34" charset="-122"/>
              <a:ea typeface="微软雅黑" panose="020B0503020204020204" pitchFamily="34" charset="-122"/>
            </a:endParaRPr>
          </a:p>
        </p:txBody>
      </p:sp>
      <p:sp>
        <p:nvSpPr>
          <p:cNvPr id="97" name="Oval 12"/>
          <p:cNvSpPr/>
          <p:nvPr/>
        </p:nvSpPr>
        <p:spPr>
          <a:xfrm>
            <a:off x="430213" y="3768725"/>
            <a:ext cx="400050" cy="40005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tr-TR" sz="1800" b="0" i="0" u="none" strike="noStrike" kern="1200" cap="none" spc="0" normalizeH="0" baseline="0" noProof="1">
              <a:ln>
                <a:noFill/>
              </a:ln>
              <a:solidFill>
                <a:prstClr val="black"/>
              </a:solidFill>
              <a:effectLst/>
              <a:uLnTx/>
              <a:uFillTx/>
              <a:latin typeface="+mn-lt"/>
              <a:ea typeface="+mn-ea"/>
              <a:cs typeface="+mn-ea"/>
              <a:sym typeface="+mn-lt"/>
            </a:endParaRPr>
          </a:p>
        </p:txBody>
      </p:sp>
      <p:sp>
        <p:nvSpPr>
          <p:cNvPr id="98" name="Oval 1"/>
          <p:cNvSpPr/>
          <p:nvPr/>
        </p:nvSpPr>
        <p:spPr>
          <a:xfrm>
            <a:off x="544513" y="3819525"/>
            <a:ext cx="171450" cy="1714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tr-TR" sz="1800" b="0" i="0" u="none" strike="noStrike" kern="1200" cap="none" spc="0" normalizeH="0" baseline="0" noProof="1">
              <a:ln>
                <a:noFill/>
              </a:ln>
              <a:solidFill>
                <a:prstClr val="black"/>
              </a:solidFill>
              <a:effectLst/>
              <a:uLnTx/>
              <a:uFillTx/>
              <a:latin typeface="+mn-lt"/>
              <a:ea typeface="+mn-ea"/>
              <a:cs typeface="+mn-ea"/>
              <a:sym typeface="+mn-lt"/>
            </a:endParaRPr>
          </a:p>
        </p:txBody>
      </p:sp>
      <p:sp>
        <p:nvSpPr>
          <p:cNvPr id="74779" name="TextBox 54"/>
          <p:cNvSpPr txBox="1"/>
          <p:nvPr/>
        </p:nvSpPr>
        <p:spPr>
          <a:xfrm>
            <a:off x="939800" y="3819525"/>
            <a:ext cx="2779713" cy="369888"/>
          </a:xfrm>
          <a:prstGeom prst="rect">
            <a:avLst/>
          </a:prstGeom>
          <a:noFill/>
          <a:ln w="9525">
            <a:noFill/>
          </a:ln>
        </p:spPr>
        <p:txBody>
          <a:bodyPr wrap="none" anchor="t" anchorCtr="0">
            <a:spAutoFit/>
          </a:bodyPr>
          <a:p>
            <a:pPr algn="ctr"/>
            <a:r>
              <a:rPr lang="zh-CN" altLang="en-US" b="1" dirty="0">
                <a:solidFill>
                  <a:srgbClr val="2EB0A2"/>
                </a:solidFill>
                <a:latin typeface="微软雅黑" panose="020B0503020204020204" pitchFamily="34" charset="-122"/>
                <a:ea typeface="微软雅黑" panose="020B0503020204020204" pitchFamily="34" charset="-122"/>
                <a:sym typeface="微软雅黑" panose="020B0503020204020204" pitchFamily="34" charset="-122"/>
              </a:rPr>
              <a:t>二</a:t>
            </a:r>
            <a:r>
              <a:rPr lang="en-US" altLang="zh-CN" b="1" dirty="0">
                <a:solidFill>
                  <a:srgbClr val="2EB0A2"/>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b="1" dirty="0">
                <a:solidFill>
                  <a:srgbClr val="2EB0A2"/>
                </a:solidFill>
                <a:latin typeface="微软雅黑" panose="020B0503020204020204" pitchFamily="34" charset="-122"/>
                <a:ea typeface="微软雅黑" panose="020B0503020204020204" pitchFamily="34" charset="-122"/>
              </a:rPr>
              <a:t>申请信息修改注意事项</a:t>
            </a:r>
            <a:endParaRPr lang="tr-TR" altLang="zh-CN" b="1" dirty="0">
              <a:solidFill>
                <a:srgbClr val="2EB0A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780" name="矩形 99"/>
          <p:cNvSpPr/>
          <p:nvPr/>
        </p:nvSpPr>
        <p:spPr>
          <a:xfrm>
            <a:off x="715963" y="4289425"/>
            <a:ext cx="10439400" cy="2245360"/>
          </a:xfrm>
          <a:prstGeom prst="rect">
            <a:avLst/>
          </a:prstGeom>
          <a:noFill/>
          <a:ln w="9525">
            <a:noFill/>
          </a:ln>
        </p:spPr>
        <p:txBody>
          <a:bodyPr anchor="t" anchorCtr="0">
            <a:spAutoFit/>
          </a:bodyPr>
          <a:p>
            <a:pPr>
              <a:lnSpc>
                <a:spcPct val="200000"/>
              </a:lnSpc>
            </a:pPr>
            <a:r>
              <a:rPr lang="en-US" altLang="zh-CN" sz="1300" dirty="0">
                <a:latin typeface="微软雅黑" panose="020B0503020204020204" pitchFamily="34" charset="-122"/>
                <a:ea typeface="微软雅黑" panose="020B0503020204020204" pitchFamily="34" charset="-122"/>
              </a:rPr>
              <a:t>       </a:t>
            </a:r>
            <a:r>
              <a:rPr lang="en-US" altLang="zh-CN" sz="1400" dirty="0">
                <a:latin typeface="微软雅黑" panose="020B0503020204020204" pitchFamily="34" charset="-122"/>
                <a:ea typeface="微软雅黑" panose="020B0503020204020204" pitchFamily="34" charset="-122"/>
              </a:rPr>
              <a:t>1</a:t>
            </a:r>
            <a:r>
              <a:rPr lang="zh-CN" altLang="en-US" sz="1400" dirty="0">
                <a:latin typeface="微软雅黑" panose="020B0503020204020204" pitchFamily="34" charset="-122"/>
                <a:ea typeface="微软雅黑" panose="020B0503020204020204" pitchFamily="34" charset="-122"/>
              </a:rPr>
              <a:t>、</a:t>
            </a:r>
            <a:r>
              <a:rPr lang="zh-CN" altLang="en-US" sz="1400" b="1" dirty="0">
                <a:solidFill>
                  <a:srgbClr val="FF0000"/>
                </a:solidFill>
                <a:latin typeface="微软雅黑" panose="020B0503020204020204" pitchFamily="34" charset="-122"/>
                <a:ea typeface="微软雅黑" panose="020B0503020204020204" pitchFamily="34" charset="-122"/>
              </a:rPr>
              <a:t>谁录入谁修改</a:t>
            </a:r>
            <a:r>
              <a:rPr lang="zh-CN" altLang="en-US" sz="1400" b="1" dirty="0">
                <a:solidFill>
                  <a:schemeClr val="tx2"/>
                </a:solidFill>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购机者提交保存的申请只能由</a:t>
            </a:r>
            <a:r>
              <a:rPr lang="zh-CN" altLang="en-US" sz="1400" b="1" dirty="0">
                <a:solidFill>
                  <a:srgbClr val="FF0000"/>
                </a:solidFill>
                <a:latin typeface="微软雅黑" panose="020B0503020204020204" pitchFamily="34" charset="-122"/>
                <a:ea typeface="微软雅黑" panose="020B0503020204020204" pitchFamily="34" charset="-122"/>
              </a:rPr>
              <a:t>购机者通过</a:t>
            </a:r>
            <a:r>
              <a:rPr lang="en-US" altLang="zh-CN" sz="1400" b="1" dirty="0">
                <a:solidFill>
                  <a:srgbClr val="FF0000"/>
                </a:solidFill>
                <a:latin typeface="微软雅黑" panose="020B0503020204020204" pitchFamily="34" charset="-122"/>
                <a:ea typeface="微软雅黑" panose="020B0503020204020204" pitchFamily="34" charset="-122"/>
              </a:rPr>
              <a:t>APP</a:t>
            </a:r>
            <a:r>
              <a:rPr lang="zh-CN" altLang="en-US" sz="1400" b="1" dirty="0">
                <a:solidFill>
                  <a:srgbClr val="FF0000"/>
                </a:solidFill>
                <a:latin typeface="微软雅黑" panose="020B0503020204020204" pitchFamily="34" charset="-122"/>
                <a:ea typeface="微软雅黑" panose="020B0503020204020204" pitchFamily="34" charset="-122"/>
              </a:rPr>
              <a:t>修改</a:t>
            </a:r>
            <a:r>
              <a:rPr lang="zh-CN" altLang="en-US" sz="1400" dirty="0">
                <a:latin typeface="微软雅黑" panose="020B0503020204020204" pitchFamily="34" charset="-122"/>
                <a:ea typeface="微软雅黑" panose="020B0503020204020204" pitchFamily="34" charset="-122"/>
              </a:rPr>
              <a:t>、农机主管部门录入申请只能由录入人员修改；</a:t>
            </a:r>
            <a:endParaRPr lang="en-US" altLang="zh-CN" sz="1400" dirty="0">
              <a:latin typeface="微软雅黑" panose="020B0503020204020204" pitchFamily="34" charset="-122"/>
              <a:ea typeface="微软雅黑" panose="020B0503020204020204" pitchFamily="34" charset="-122"/>
            </a:endParaRPr>
          </a:p>
          <a:p>
            <a:pPr>
              <a:lnSpc>
                <a:spcPct val="200000"/>
              </a:lnSpc>
            </a:pPr>
            <a:r>
              <a:rPr lang="en-US" altLang="zh-CN" sz="1400" dirty="0">
                <a:latin typeface="微软雅黑" panose="020B0503020204020204" pitchFamily="34" charset="-122"/>
                <a:ea typeface="微软雅黑" panose="020B0503020204020204" pitchFamily="34" charset="-122"/>
              </a:rPr>
              <a:t>       2</a:t>
            </a:r>
            <a:r>
              <a:rPr lang="zh-CN" altLang="en-US" sz="1400" dirty="0">
                <a:latin typeface="微软雅黑" panose="020B0503020204020204" pitchFamily="34" charset="-122"/>
                <a:ea typeface="微软雅黑" panose="020B0503020204020204" pitchFamily="34" charset="-122"/>
              </a:rPr>
              <a:t>、农机主管部门在确认结算前，如发现资料有误可退回到“资料有误待修改”状态。</a:t>
            </a:r>
            <a:r>
              <a:rPr lang="zh-CN" altLang="en-US" sz="1400" b="1" dirty="0">
                <a:solidFill>
                  <a:srgbClr val="FF0000"/>
                </a:solidFill>
                <a:latin typeface="微软雅黑" panose="020B0503020204020204" pitchFamily="34" charset="-122"/>
                <a:ea typeface="微软雅黑" panose="020B0503020204020204" pitchFamily="34" charset="-122"/>
              </a:rPr>
              <a:t>退回时需勾选资料有误的信息项（有误信息一次性选择），在相关人员修改时，只能对勾选有误的信息项修改；</a:t>
            </a:r>
            <a:endParaRPr lang="en-US" altLang="zh-CN" sz="1400" b="1" dirty="0">
              <a:solidFill>
                <a:srgbClr val="FF0000"/>
              </a:solidFill>
              <a:latin typeface="微软雅黑" panose="020B0503020204020204" pitchFamily="34" charset="-122"/>
              <a:ea typeface="微软雅黑" panose="020B0503020204020204" pitchFamily="34" charset="-122"/>
            </a:endParaRPr>
          </a:p>
          <a:p>
            <a:pPr>
              <a:lnSpc>
                <a:spcPct val="200000"/>
              </a:lnSpc>
            </a:pPr>
            <a:r>
              <a:rPr lang="en-US" altLang="zh-CN" sz="1400" dirty="0">
                <a:latin typeface="微软雅黑" panose="020B0503020204020204" pitchFamily="34" charset="-122"/>
                <a:ea typeface="微软雅黑" panose="020B0503020204020204" pitchFamily="34" charset="-122"/>
              </a:rPr>
              <a:t>       3</a:t>
            </a:r>
            <a:r>
              <a:rPr lang="zh-CN" altLang="en-US" sz="1400" dirty="0">
                <a:latin typeface="微软雅黑" panose="020B0503020204020204" pitchFamily="34" charset="-122"/>
                <a:ea typeface="微软雅黑" panose="020B0503020204020204" pitchFamily="34" charset="-122"/>
              </a:rPr>
              <a:t>、购机者通过</a:t>
            </a:r>
            <a:r>
              <a:rPr lang="en-US" altLang="zh-CN" sz="1400" dirty="0">
                <a:latin typeface="微软雅黑" panose="020B0503020204020204" pitchFamily="34" charset="-122"/>
                <a:ea typeface="微软雅黑" panose="020B0503020204020204" pitchFamily="34" charset="-122"/>
              </a:rPr>
              <a:t>APP</a:t>
            </a:r>
            <a:r>
              <a:rPr lang="zh-CN" altLang="en-US" sz="1400" dirty="0">
                <a:latin typeface="微软雅黑" panose="020B0503020204020204" pitchFamily="34" charset="-122"/>
                <a:ea typeface="微软雅黑" panose="020B0503020204020204" pitchFamily="34" charset="-122"/>
              </a:rPr>
              <a:t>自主办理的申请，购机者可在申请确认结算前，随时对资料信息进行修改，</a:t>
            </a:r>
            <a:r>
              <a:rPr lang="zh-CN" altLang="en-US" sz="1400" b="1" dirty="0">
                <a:solidFill>
                  <a:srgbClr val="FF0000"/>
                </a:solidFill>
                <a:latin typeface="微软雅黑" panose="020B0503020204020204" pitchFamily="34" charset="-122"/>
                <a:ea typeface="微软雅黑" panose="020B0503020204020204" pitchFamily="34" charset="-122"/>
              </a:rPr>
              <a:t>修改完成后申请自动退回“资料待审核”状态。</a:t>
            </a:r>
            <a:endParaRPr lang="en-US" altLang="zh-CN" sz="1400" b="1" dirty="0">
              <a:solidFill>
                <a:srgbClr val="FF0000"/>
              </a:solidFill>
              <a:latin typeface="微软雅黑" panose="020B0503020204020204" pitchFamily="34" charset="-122"/>
              <a:ea typeface="微软雅黑" panose="020B0503020204020204" pitchFamily="34" charset="-122"/>
            </a:endParaRPr>
          </a:p>
        </p:txBody>
      </p:sp>
      <p:sp>
        <p:nvSpPr>
          <p:cNvPr id="2" name="矩形 1"/>
          <p:cNvSpPr/>
          <p:nvPr/>
        </p:nvSpPr>
        <p:spPr>
          <a:xfrm>
            <a:off x="3023235" y="631190"/>
            <a:ext cx="2561590" cy="10807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姓名、地址错误可以修改一次，原由区级修改现改为谁录入谁修改</a:t>
            </a:r>
            <a:endParaRPr lang="zh-CN" altLang="en-US"/>
          </a:p>
        </p:txBody>
      </p:sp>
      <p:sp>
        <p:nvSpPr>
          <p:cNvPr id="3" name="矩形 2"/>
          <p:cNvSpPr/>
          <p:nvPr/>
        </p:nvSpPr>
        <p:spPr>
          <a:xfrm>
            <a:off x="6969125" y="676275"/>
            <a:ext cx="4346575" cy="1275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dirty="0">
                <a:solidFill>
                  <a:schemeClr val="bg1"/>
                </a:solidFill>
                <a:latin typeface="微软雅黑" panose="020B0503020204020204" pitchFamily="34" charset="-122"/>
                <a:ea typeface="微软雅黑" panose="020B0503020204020204" pitchFamily="34" charset="-122"/>
                <a:sym typeface="+mn-ea"/>
              </a:rPr>
              <a:t>购机者证件号、出厂编号、登记证书编号、发票代码、发票号码错误是无法修改。录入后请仔细核对相关信息，确保准确，否则作废处理</a:t>
            </a:r>
            <a:endParaRPr lang="zh-CN" altLang="en-US" b="1"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advTm="5000">
    <p:push di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1" name="TextBox 53"/>
          <p:cNvSpPr txBox="1"/>
          <p:nvPr/>
        </p:nvSpPr>
        <p:spPr>
          <a:xfrm>
            <a:off x="1314450" y="2281238"/>
            <a:ext cx="8604250" cy="1385887"/>
          </a:xfrm>
          <a:prstGeom prst="rect">
            <a:avLst/>
          </a:prstGeom>
          <a:noFill/>
          <a:ln w="9525">
            <a:noFill/>
          </a:ln>
        </p:spPr>
        <p:txBody>
          <a:bodyPr anchor="t" anchorCtr="0">
            <a:spAutoFit/>
          </a:bodyPr>
          <a:p>
            <a:pPr>
              <a:lnSpc>
                <a:spcPct val="300000"/>
              </a:lnSpc>
            </a:pPr>
            <a:r>
              <a:rPr lang="zh-CN" altLang="en-US" sz="1400" dirty="0">
                <a:latin typeface="微软雅黑" panose="020B0503020204020204" pitchFamily="34" charset="-122"/>
                <a:ea typeface="微软雅黑" panose="020B0503020204020204" pitchFamily="34" charset="-122"/>
              </a:rPr>
              <a:t>       申请录入成功在后续流程中，</a:t>
            </a:r>
            <a:r>
              <a:rPr lang="zh-CN" altLang="en-US" sz="1400" b="1" dirty="0">
                <a:solidFill>
                  <a:srgbClr val="FF0000"/>
                </a:solidFill>
                <a:latin typeface="微软雅黑" panose="020B0503020204020204" pitchFamily="34" charset="-122"/>
                <a:ea typeface="微软雅黑" panose="020B0503020204020204" pitchFamily="34" charset="-122"/>
              </a:rPr>
              <a:t>只能退回到资料待审核状态，不可再退回到其它状态，</a:t>
            </a:r>
            <a:r>
              <a:rPr lang="zh-CN" altLang="en-US" sz="1400" dirty="0">
                <a:latin typeface="微软雅黑" panose="020B0503020204020204" pitchFamily="34" charset="-122"/>
                <a:ea typeface="微软雅黑" panose="020B0503020204020204" pitchFamily="34" charset="-122"/>
              </a:rPr>
              <a:t>在对申请进行通过与退回时，请确认操作项是否准确以及确认这份申请是否为当前要操作的申请。</a:t>
            </a:r>
            <a:endParaRPr lang="tr-TR" altLang="zh-CN" sz="1400" dirty="0">
              <a:solidFill>
                <a:srgbClr val="2C6A8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6802" name="Freeform 33"/>
          <p:cNvSpPr>
            <a:spLocks noEditPoints="1"/>
          </p:cNvSpPr>
          <p:nvPr/>
        </p:nvSpPr>
        <p:spPr>
          <a:xfrm>
            <a:off x="990600" y="1900238"/>
            <a:ext cx="268288" cy="173037"/>
          </a:xfrm>
          <a:custGeom>
            <a:avLst/>
            <a:gdLst/>
            <a:ahLst/>
            <a:cxnLst>
              <a:cxn ang="0">
                <a:pos x="105899553" y="0"/>
              </a:cxn>
              <a:cxn ang="0">
                <a:pos x="667974329" y="0"/>
              </a:cxn>
              <a:cxn ang="0">
                <a:pos x="724996946" y="16092441"/>
              </a:cxn>
              <a:cxn ang="0">
                <a:pos x="382864101" y="265540878"/>
              </a:cxn>
              <a:cxn ang="0">
                <a:pos x="48876936" y="16092441"/>
              </a:cxn>
              <a:cxn ang="0">
                <a:pos x="105899553" y="0"/>
              </a:cxn>
              <a:cxn ang="0">
                <a:pos x="765728202" y="72420240"/>
              </a:cxn>
              <a:cxn ang="0">
                <a:pos x="545786270" y="233353160"/>
              </a:cxn>
              <a:cxn ang="0">
                <a:pos x="757582521" y="426476635"/>
              </a:cxn>
              <a:cxn ang="0">
                <a:pos x="765728202" y="386241277"/>
              </a:cxn>
              <a:cxn ang="0">
                <a:pos x="765728202" y="96560319"/>
              </a:cxn>
              <a:cxn ang="0">
                <a:pos x="765728202" y="72420240"/>
              </a:cxn>
              <a:cxn ang="0">
                <a:pos x="708705585" y="482801597"/>
              </a:cxn>
              <a:cxn ang="0">
                <a:pos x="667974329" y="490849236"/>
              </a:cxn>
              <a:cxn ang="0">
                <a:pos x="105899553" y="490849236"/>
              </a:cxn>
              <a:cxn ang="0">
                <a:pos x="48876936" y="474756795"/>
              </a:cxn>
              <a:cxn ang="0">
                <a:pos x="276964548" y="273588517"/>
              </a:cxn>
              <a:cxn ang="0">
                <a:pos x="358427060" y="337961118"/>
              </a:cxn>
              <a:cxn ang="0">
                <a:pos x="382864101" y="354056395"/>
              </a:cxn>
              <a:cxn ang="0">
                <a:pos x="407301142" y="337961118"/>
              </a:cxn>
              <a:cxn ang="0">
                <a:pos x="488763653" y="281636156"/>
              </a:cxn>
              <a:cxn ang="0">
                <a:pos x="708705585" y="482801597"/>
              </a:cxn>
              <a:cxn ang="0">
                <a:pos x="8145680" y="418428996"/>
              </a:cxn>
              <a:cxn ang="0">
                <a:pos x="219941932" y="233353160"/>
              </a:cxn>
              <a:cxn ang="0">
                <a:pos x="8145680" y="72420240"/>
              </a:cxn>
              <a:cxn ang="0">
                <a:pos x="0" y="96560319"/>
              </a:cxn>
              <a:cxn ang="0">
                <a:pos x="0" y="386241277"/>
              </a:cxn>
              <a:cxn ang="0">
                <a:pos x="8145680" y="418428996"/>
              </a:cxn>
            </a:cxnLst>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rgbClr val="2C6A80"/>
          </a:solidFill>
          <a:ln w="9525">
            <a:noFill/>
          </a:ln>
        </p:spPr>
        <p:txBody>
          <a:bodyPr/>
          <a:p>
            <a:endParaRPr lang="zh-CN" altLang="en-US"/>
          </a:p>
        </p:txBody>
      </p:sp>
      <p:grpSp>
        <p:nvGrpSpPr>
          <p:cNvPr id="76803" name="组合 50"/>
          <p:cNvGrpSpPr/>
          <p:nvPr/>
        </p:nvGrpSpPr>
        <p:grpSpPr>
          <a:xfrm rot="2837432">
            <a:off x="-1981200" y="-1920875"/>
            <a:ext cx="4694238" cy="3798888"/>
            <a:chOff x="569602" y="-2885740"/>
            <a:chExt cx="12365890" cy="10012353"/>
          </a:xfrm>
        </p:grpSpPr>
        <p:sp>
          <p:nvSpPr>
            <p:cNvPr id="52" name="椭圆 51"/>
            <p:cNvSpPr/>
            <p:nvPr/>
          </p:nvSpPr>
          <p:spPr>
            <a:xfrm>
              <a:off x="8592915" y="3501607"/>
              <a:ext cx="1894401" cy="1891175"/>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53" name="椭圆 52"/>
            <p:cNvSpPr/>
            <p:nvPr/>
          </p:nvSpPr>
          <p:spPr>
            <a:xfrm>
              <a:off x="2688283" y="-717926"/>
              <a:ext cx="3646620" cy="364428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54" name="椭圆 53"/>
            <p:cNvSpPr/>
            <p:nvPr/>
          </p:nvSpPr>
          <p:spPr>
            <a:xfrm>
              <a:off x="3119107" y="379412"/>
              <a:ext cx="5210652" cy="3644280"/>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55" name="椭圆 54"/>
            <p:cNvSpPr/>
            <p:nvPr/>
          </p:nvSpPr>
          <p:spPr>
            <a:xfrm>
              <a:off x="7300365" y="-2892319"/>
              <a:ext cx="5633025" cy="5631686"/>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56" name="椭圆 55"/>
            <p:cNvSpPr/>
            <p:nvPr/>
          </p:nvSpPr>
          <p:spPr>
            <a:xfrm>
              <a:off x="4094957" y="192511"/>
              <a:ext cx="5628845" cy="5631689"/>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81" name="椭圆 80"/>
            <p:cNvSpPr/>
            <p:nvPr/>
          </p:nvSpPr>
          <p:spPr>
            <a:xfrm>
              <a:off x="4921531" y="3003301"/>
              <a:ext cx="4119174" cy="4117075"/>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82" name="椭圆 81"/>
            <p:cNvSpPr/>
            <p:nvPr/>
          </p:nvSpPr>
          <p:spPr>
            <a:xfrm>
              <a:off x="1147787" y="361161"/>
              <a:ext cx="928383" cy="92466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83" name="椭圆 82"/>
            <p:cNvSpPr/>
            <p:nvPr/>
          </p:nvSpPr>
          <p:spPr>
            <a:xfrm>
              <a:off x="562535" y="4025424"/>
              <a:ext cx="2341866" cy="2338867"/>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grpSp>
      <p:grpSp>
        <p:nvGrpSpPr>
          <p:cNvPr id="76812" name="组合 83"/>
          <p:cNvGrpSpPr/>
          <p:nvPr/>
        </p:nvGrpSpPr>
        <p:grpSpPr>
          <a:xfrm rot="337841">
            <a:off x="-1603375" y="4087813"/>
            <a:ext cx="4622800" cy="3341687"/>
            <a:chOff x="569602" y="-921225"/>
            <a:chExt cx="11136187" cy="8047838"/>
          </a:xfrm>
        </p:grpSpPr>
        <p:sp>
          <p:nvSpPr>
            <p:cNvPr id="85" name="椭圆 84"/>
            <p:cNvSpPr/>
            <p:nvPr/>
          </p:nvSpPr>
          <p:spPr>
            <a:xfrm>
              <a:off x="9806572" y="4632785"/>
              <a:ext cx="1893000" cy="1892484"/>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86" name="椭圆 85"/>
            <p:cNvSpPr/>
            <p:nvPr/>
          </p:nvSpPr>
          <p:spPr>
            <a:xfrm>
              <a:off x="2693776" y="-725962"/>
              <a:ext cx="3644502" cy="364351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87" name="椭圆 86"/>
            <p:cNvSpPr/>
            <p:nvPr/>
          </p:nvSpPr>
          <p:spPr>
            <a:xfrm>
              <a:off x="3113401" y="373236"/>
              <a:ext cx="5212440" cy="3643512"/>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88" name="椭圆 87"/>
            <p:cNvSpPr/>
            <p:nvPr/>
          </p:nvSpPr>
          <p:spPr>
            <a:xfrm>
              <a:off x="5151648" y="-926945"/>
              <a:ext cx="5633104" cy="5631577"/>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89" name="椭圆 88"/>
            <p:cNvSpPr/>
            <p:nvPr/>
          </p:nvSpPr>
          <p:spPr>
            <a:xfrm>
              <a:off x="3290170" y="812615"/>
              <a:ext cx="5629281" cy="5627753"/>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90" name="椭圆 89"/>
            <p:cNvSpPr/>
            <p:nvPr/>
          </p:nvSpPr>
          <p:spPr>
            <a:xfrm>
              <a:off x="4919609" y="3008626"/>
              <a:ext cx="4118708" cy="4117589"/>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91" name="椭圆 90"/>
            <p:cNvSpPr/>
            <p:nvPr/>
          </p:nvSpPr>
          <p:spPr>
            <a:xfrm>
              <a:off x="1164728" y="351250"/>
              <a:ext cx="925466" cy="929037"/>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92" name="椭圆 91"/>
            <p:cNvSpPr/>
            <p:nvPr/>
          </p:nvSpPr>
          <p:spPr>
            <a:xfrm>
              <a:off x="562064" y="4020881"/>
              <a:ext cx="2340435" cy="2339799"/>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grpSp>
      <p:sp>
        <p:nvSpPr>
          <p:cNvPr id="76821" name="矩形 15"/>
          <p:cNvSpPr/>
          <p:nvPr/>
        </p:nvSpPr>
        <p:spPr>
          <a:xfrm>
            <a:off x="142875" y="428625"/>
            <a:ext cx="2600325" cy="561975"/>
          </a:xfrm>
          <a:prstGeom prst="rect">
            <a:avLst/>
          </a:prstGeom>
          <a:noFill/>
          <a:ln w="9525">
            <a:noFill/>
          </a:ln>
        </p:spPr>
        <p:txBody>
          <a:bodyPr wrap="none" lIns="68580" tIns="34290" rIns="68580" bIns="34290" anchor="t" anchorCtr="0">
            <a:spAutoFit/>
          </a:bodyPr>
          <a:p>
            <a:r>
              <a:rPr lang="zh-CN" altLang="en-US"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用户注意事项</a:t>
            </a:r>
            <a:endParaRPr lang="zh-CN" altLang="zh-CN"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6822" name="TextBox 14"/>
          <p:cNvSpPr txBox="1"/>
          <p:nvPr/>
        </p:nvSpPr>
        <p:spPr>
          <a:xfrm>
            <a:off x="1443038" y="1801813"/>
            <a:ext cx="2857500" cy="369887"/>
          </a:xfrm>
          <a:prstGeom prst="rect">
            <a:avLst/>
          </a:prstGeom>
          <a:noFill/>
          <a:ln w="9525">
            <a:noFill/>
          </a:ln>
        </p:spPr>
        <p:txBody>
          <a:bodyPr wrap="none" anchor="t" anchorCtr="0">
            <a:spAutoFit/>
          </a:bodyPr>
          <a:p>
            <a:pPr algn="ctr"/>
            <a:r>
              <a:rPr lang="zh-CN" altLang="en-US" b="1" dirty="0">
                <a:solidFill>
                  <a:srgbClr val="30748D"/>
                </a:solidFill>
                <a:latin typeface="微软雅黑" panose="020B0503020204020204" pitchFamily="34" charset="-122"/>
                <a:ea typeface="微软雅黑" panose="020B0503020204020204" pitchFamily="34" charset="-122"/>
                <a:sym typeface="微软雅黑" panose="020B0503020204020204" pitchFamily="34" charset="-122"/>
              </a:rPr>
              <a:t>三</a:t>
            </a:r>
            <a:r>
              <a:rPr lang="en-US" altLang="zh-CN" b="1" dirty="0">
                <a:solidFill>
                  <a:srgbClr val="30748D"/>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b="1" dirty="0">
                <a:solidFill>
                  <a:srgbClr val="30748D"/>
                </a:solidFill>
                <a:latin typeface="微软雅黑" panose="020B0503020204020204" pitchFamily="34" charset="-122"/>
                <a:ea typeface="微软雅黑" panose="020B0503020204020204" pitchFamily="34" charset="-122"/>
                <a:sym typeface="微软雅黑" panose="020B0503020204020204" pitchFamily="34" charset="-122"/>
              </a:rPr>
              <a:t>关于申请流程退回操作</a:t>
            </a:r>
            <a:endParaRPr lang="tr-TR" altLang="zh-CN" b="1" dirty="0">
              <a:solidFill>
                <a:srgbClr val="30748D"/>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76823" name="组合 58"/>
          <p:cNvGrpSpPr/>
          <p:nvPr/>
        </p:nvGrpSpPr>
        <p:grpSpPr>
          <a:xfrm rot="337841">
            <a:off x="9683750" y="3630613"/>
            <a:ext cx="4622800" cy="3340100"/>
            <a:chOff x="569602" y="-921225"/>
            <a:chExt cx="11136187" cy="8047838"/>
          </a:xfrm>
        </p:grpSpPr>
        <p:sp>
          <p:nvSpPr>
            <p:cNvPr id="60" name="椭圆 59"/>
            <p:cNvSpPr/>
            <p:nvPr/>
          </p:nvSpPr>
          <p:spPr>
            <a:xfrm>
              <a:off x="9806384" y="4631607"/>
              <a:ext cx="1893000" cy="1893385"/>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2" name="椭圆 61"/>
            <p:cNvSpPr/>
            <p:nvPr/>
          </p:nvSpPr>
          <p:spPr>
            <a:xfrm>
              <a:off x="2693966" y="-725878"/>
              <a:ext cx="3644500" cy="3645241"/>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76" name="椭圆 75"/>
            <p:cNvSpPr/>
            <p:nvPr/>
          </p:nvSpPr>
          <p:spPr>
            <a:xfrm>
              <a:off x="3113403" y="373851"/>
              <a:ext cx="5212438" cy="3641417"/>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78" name="椭圆 77"/>
            <p:cNvSpPr/>
            <p:nvPr/>
          </p:nvSpPr>
          <p:spPr>
            <a:xfrm>
              <a:off x="5151647" y="-926948"/>
              <a:ext cx="5633104" cy="5630427"/>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79" name="椭圆 78"/>
            <p:cNvSpPr/>
            <p:nvPr/>
          </p:nvSpPr>
          <p:spPr>
            <a:xfrm>
              <a:off x="3290170" y="809613"/>
              <a:ext cx="5629281" cy="5634253"/>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80" name="椭圆 79"/>
            <p:cNvSpPr/>
            <p:nvPr/>
          </p:nvSpPr>
          <p:spPr>
            <a:xfrm>
              <a:off x="4919421" y="3006679"/>
              <a:ext cx="4118708" cy="4119543"/>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95" name="椭圆 94"/>
            <p:cNvSpPr/>
            <p:nvPr/>
          </p:nvSpPr>
          <p:spPr>
            <a:xfrm>
              <a:off x="1164728" y="351855"/>
              <a:ext cx="925466" cy="925654"/>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96" name="椭圆 95"/>
            <p:cNvSpPr/>
            <p:nvPr/>
          </p:nvSpPr>
          <p:spPr>
            <a:xfrm>
              <a:off x="561876" y="4019414"/>
              <a:ext cx="2340435" cy="2340911"/>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grpSp>
    </p:spTree>
  </p:cSld>
  <p:clrMapOvr>
    <a:masterClrMapping/>
  </p:clrMapOvr>
  <p:transition spd="slow" advTm="5000">
    <p:push di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8849" name="组合 50"/>
          <p:cNvGrpSpPr/>
          <p:nvPr/>
        </p:nvGrpSpPr>
        <p:grpSpPr>
          <a:xfrm rot="2837432">
            <a:off x="-1981200" y="-1920875"/>
            <a:ext cx="4694238" cy="3798888"/>
            <a:chOff x="569602" y="-2885740"/>
            <a:chExt cx="12365890" cy="10012353"/>
          </a:xfrm>
        </p:grpSpPr>
        <p:sp>
          <p:nvSpPr>
            <p:cNvPr id="52" name="椭圆 51"/>
            <p:cNvSpPr/>
            <p:nvPr/>
          </p:nvSpPr>
          <p:spPr>
            <a:xfrm>
              <a:off x="8592915" y="3501607"/>
              <a:ext cx="1894401" cy="1891175"/>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53" name="椭圆 52"/>
            <p:cNvSpPr/>
            <p:nvPr/>
          </p:nvSpPr>
          <p:spPr>
            <a:xfrm>
              <a:off x="2688283" y="-717926"/>
              <a:ext cx="3646620" cy="364428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54" name="椭圆 53"/>
            <p:cNvSpPr/>
            <p:nvPr/>
          </p:nvSpPr>
          <p:spPr>
            <a:xfrm>
              <a:off x="3119107" y="379412"/>
              <a:ext cx="5210652" cy="3644280"/>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55" name="椭圆 54"/>
            <p:cNvSpPr/>
            <p:nvPr/>
          </p:nvSpPr>
          <p:spPr>
            <a:xfrm>
              <a:off x="7300365" y="-2892319"/>
              <a:ext cx="5633025" cy="5631686"/>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56" name="椭圆 55"/>
            <p:cNvSpPr/>
            <p:nvPr/>
          </p:nvSpPr>
          <p:spPr>
            <a:xfrm>
              <a:off x="4094957" y="192511"/>
              <a:ext cx="5628845" cy="5631689"/>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81" name="椭圆 80"/>
            <p:cNvSpPr/>
            <p:nvPr/>
          </p:nvSpPr>
          <p:spPr>
            <a:xfrm>
              <a:off x="4921531" y="3003301"/>
              <a:ext cx="4119174" cy="4117075"/>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82" name="椭圆 81"/>
            <p:cNvSpPr/>
            <p:nvPr/>
          </p:nvSpPr>
          <p:spPr>
            <a:xfrm>
              <a:off x="1147787" y="361161"/>
              <a:ext cx="928383" cy="92466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83" name="椭圆 82"/>
            <p:cNvSpPr/>
            <p:nvPr/>
          </p:nvSpPr>
          <p:spPr>
            <a:xfrm>
              <a:off x="562535" y="4025424"/>
              <a:ext cx="2341866" cy="2338867"/>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grpSp>
      <p:grpSp>
        <p:nvGrpSpPr>
          <p:cNvPr id="78858" name="组合 83"/>
          <p:cNvGrpSpPr/>
          <p:nvPr/>
        </p:nvGrpSpPr>
        <p:grpSpPr>
          <a:xfrm rot="337841">
            <a:off x="9502775" y="-560387"/>
            <a:ext cx="4622800" cy="3341687"/>
            <a:chOff x="569602" y="-921225"/>
            <a:chExt cx="11136187" cy="8047838"/>
          </a:xfrm>
        </p:grpSpPr>
        <p:sp>
          <p:nvSpPr>
            <p:cNvPr id="85" name="椭圆 84"/>
            <p:cNvSpPr/>
            <p:nvPr/>
          </p:nvSpPr>
          <p:spPr>
            <a:xfrm>
              <a:off x="9806572" y="4632785"/>
              <a:ext cx="1893000" cy="1892483"/>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86" name="椭圆 85"/>
            <p:cNvSpPr/>
            <p:nvPr/>
          </p:nvSpPr>
          <p:spPr>
            <a:xfrm>
              <a:off x="2693779" y="-725962"/>
              <a:ext cx="3644500" cy="3643511"/>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87" name="椭圆 86"/>
            <p:cNvSpPr/>
            <p:nvPr/>
          </p:nvSpPr>
          <p:spPr>
            <a:xfrm>
              <a:off x="3113403" y="373238"/>
              <a:ext cx="5212438" cy="3643511"/>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88" name="椭圆 87"/>
            <p:cNvSpPr/>
            <p:nvPr/>
          </p:nvSpPr>
          <p:spPr>
            <a:xfrm>
              <a:off x="5151648" y="-926943"/>
              <a:ext cx="5633104" cy="5631575"/>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89" name="椭圆 88"/>
            <p:cNvSpPr/>
            <p:nvPr/>
          </p:nvSpPr>
          <p:spPr>
            <a:xfrm>
              <a:off x="3290170" y="812617"/>
              <a:ext cx="5629281" cy="5627751"/>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90" name="椭圆 89"/>
            <p:cNvSpPr/>
            <p:nvPr/>
          </p:nvSpPr>
          <p:spPr>
            <a:xfrm>
              <a:off x="4919609" y="3008628"/>
              <a:ext cx="4118708" cy="4117588"/>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91" name="椭圆 90"/>
            <p:cNvSpPr/>
            <p:nvPr/>
          </p:nvSpPr>
          <p:spPr>
            <a:xfrm>
              <a:off x="1164728" y="351250"/>
              <a:ext cx="925466" cy="929039"/>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92" name="椭圆 91"/>
            <p:cNvSpPr/>
            <p:nvPr/>
          </p:nvSpPr>
          <p:spPr>
            <a:xfrm>
              <a:off x="562064" y="4020882"/>
              <a:ext cx="2340435" cy="2339799"/>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grpSp>
      <p:sp>
        <p:nvSpPr>
          <p:cNvPr id="78867" name="矩形 15"/>
          <p:cNvSpPr/>
          <p:nvPr/>
        </p:nvSpPr>
        <p:spPr>
          <a:xfrm>
            <a:off x="142875" y="428625"/>
            <a:ext cx="2600325" cy="561975"/>
          </a:xfrm>
          <a:prstGeom prst="rect">
            <a:avLst/>
          </a:prstGeom>
          <a:noFill/>
          <a:ln w="9525">
            <a:noFill/>
          </a:ln>
        </p:spPr>
        <p:txBody>
          <a:bodyPr wrap="none" lIns="68580" tIns="34290" rIns="68580" bIns="34290" anchor="t" anchorCtr="0">
            <a:spAutoFit/>
          </a:bodyPr>
          <a:p>
            <a:r>
              <a:rPr lang="zh-CN" altLang="en-US"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用户注意事项</a:t>
            </a:r>
            <a:endParaRPr lang="zh-CN" altLang="zh-CN"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8868" name="Freeform 73"/>
          <p:cNvSpPr>
            <a:spLocks noEditPoints="1"/>
          </p:cNvSpPr>
          <p:nvPr/>
        </p:nvSpPr>
        <p:spPr>
          <a:xfrm>
            <a:off x="1543050" y="1809750"/>
            <a:ext cx="254000" cy="271463"/>
          </a:xfrm>
          <a:custGeom>
            <a:avLst/>
            <a:gdLst/>
            <a:ahLst/>
            <a:cxnLst>
              <a:cxn ang="0">
                <a:pos x="610870000" y="179637068"/>
              </a:cxn>
              <a:cxn ang="0">
                <a:pos x="724898876" y="432763457"/>
              </a:cxn>
              <a:cxn ang="0">
                <a:pos x="635305371" y="653225703"/>
              </a:cxn>
              <a:cxn ang="0">
                <a:pos x="382812247" y="432763457"/>
              </a:cxn>
              <a:cxn ang="0">
                <a:pos x="610870000" y="179637068"/>
              </a:cxn>
              <a:cxn ang="0">
                <a:pos x="619015124" y="677723096"/>
              </a:cxn>
              <a:cxn ang="0">
                <a:pos x="561999258" y="718548273"/>
              </a:cxn>
              <a:cxn ang="0">
                <a:pos x="602724876" y="661392453"/>
              </a:cxn>
              <a:cxn ang="0">
                <a:pos x="619015124" y="677723096"/>
              </a:cxn>
              <a:cxn ang="0">
                <a:pos x="521276494" y="751209559"/>
              </a:cxn>
              <a:cxn ang="0">
                <a:pos x="586434629" y="645061811"/>
              </a:cxn>
              <a:cxn ang="0">
                <a:pos x="570144382" y="628731168"/>
              </a:cxn>
              <a:cxn ang="0">
                <a:pos x="488696000" y="767540201"/>
              </a:cxn>
              <a:cxn ang="0">
                <a:pos x="521276494" y="751209559"/>
              </a:cxn>
              <a:cxn ang="0">
                <a:pos x="472405753" y="743045666"/>
              </a:cxn>
              <a:cxn ang="0">
                <a:pos x="545709011" y="612400525"/>
              </a:cxn>
              <a:cxn ang="0">
                <a:pos x="529421618" y="604233775"/>
              </a:cxn>
              <a:cxn ang="0">
                <a:pos x="464260629" y="718548273"/>
              </a:cxn>
              <a:cxn ang="0">
                <a:pos x="472405753" y="743045666"/>
              </a:cxn>
              <a:cxn ang="0">
                <a:pos x="456115506" y="685886988"/>
              </a:cxn>
              <a:cxn ang="0">
                <a:pos x="513131371" y="587903133"/>
              </a:cxn>
              <a:cxn ang="0">
                <a:pos x="496841124" y="571572490"/>
              </a:cxn>
              <a:cxn ang="0">
                <a:pos x="447970382" y="661392453"/>
              </a:cxn>
              <a:cxn ang="0">
                <a:pos x="456115506" y="685886988"/>
              </a:cxn>
              <a:cxn ang="0">
                <a:pos x="431680135" y="636895061"/>
              </a:cxn>
              <a:cxn ang="0">
                <a:pos x="480550876" y="555241848"/>
              </a:cxn>
              <a:cxn ang="0">
                <a:pos x="464260629" y="538911205"/>
              </a:cxn>
              <a:cxn ang="0">
                <a:pos x="423535011" y="612400525"/>
              </a:cxn>
              <a:cxn ang="0">
                <a:pos x="431680135" y="636895061"/>
              </a:cxn>
              <a:cxn ang="0">
                <a:pos x="415392742" y="579739240"/>
              </a:cxn>
              <a:cxn ang="0">
                <a:pos x="447970382" y="522580563"/>
              </a:cxn>
              <a:cxn ang="0">
                <a:pos x="431680135" y="506249920"/>
              </a:cxn>
              <a:cxn ang="0">
                <a:pos x="407247618" y="555241848"/>
              </a:cxn>
              <a:cxn ang="0">
                <a:pos x="415392742" y="579739240"/>
              </a:cxn>
              <a:cxn ang="0">
                <a:pos x="390957371" y="530747313"/>
              </a:cxn>
              <a:cxn ang="0">
                <a:pos x="415392742" y="498086027"/>
              </a:cxn>
              <a:cxn ang="0">
                <a:pos x="399102494" y="481755385"/>
              </a:cxn>
              <a:cxn ang="0">
                <a:pos x="382812247" y="498086027"/>
              </a:cxn>
              <a:cxn ang="0">
                <a:pos x="390957371" y="530747313"/>
              </a:cxn>
              <a:cxn ang="0">
                <a:pos x="374667124" y="473588635"/>
              </a:cxn>
              <a:cxn ang="0">
                <a:pos x="366522000" y="449094100"/>
              </a:cxn>
              <a:cxn ang="0">
                <a:pos x="382812247" y="465424742"/>
              </a:cxn>
              <a:cxn ang="0">
                <a:pos x="374667124" y="473588635"/>
              </a:cxn>
              <a:cxn ang="0">
                <a:pos x="480550876" y="138811891"/>
              </a:cxn>
              <a:cxn ang="0">
                <a:pos x="333941506" y="440927350"/>
              </a:cxn>
              <a:cxn ang="0">
                <a:pos x="293218742" y="106150606"/>
              </a:cxn>
              <a:cxn ang="0">
                <a:pos x="0" y="440927350"/>
              </a:cxn>
              <a:cxn ang="0">
                <a:pos x="333941506" y="775706951"/>
              </a:cxn>
              <a:cxn ang="0">
                <a:pos x="447970382" y="759376309"/>
              </a:cxn>
              <a:cxn ang="0">
                <a:pos x="333941506" y="440927350"/>
              </a:cxn>
              <a:cxn ang="0">
                <a:pos x="553854135" y="187803818"/>
              </a:cxn>
              <a:cxn ang="0">
                <a:pos x="480550876" y="138811891"/>
              </a:cxn>
              <a:cxn ang="0">
                <a:pos x="350231753" y="0"/>
              </a:cxn>
              <a:cxn ang="0">
                <a:pos x="309506135" y="0"/>
              </a:cxn>
              <a:cxn ang="0">
                <a:pos x="350231753" y="334779602"/>
              </a:cxn>
              <a:cxn ang="0">
                <a:pos x="496841124" y="32661285"/>
              </a:cxn>
              <a:cxn ang="0">
                <a:pos x="350231753" y="0"/>
              </a:cxn>
            </a:cxnLst>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rgbClr val="2EB0A2"/>
          </a:solidFill>
          <a:ln w="9525">
            <a:noFill/>
          </a:ln>
        </p:spPr>
        <p:txBody>
          <a:bodyPr/>
          <a:p>
            <a:endParaRPr lang="zh-CN" altLang="en-US"/>
          </a:p>
        </p:txBody>
      </p:sp>
      <p:sp>
        <p:nvSpPr>
          <p:cNvPr id="78869" name="TextBox 14"/>
          <p:cNvSpPr txBox="1"/>
          <p:nvPr/>
        </p:nvSpPr>
        <p:spPr>
          <a:xfrm>
            <a:off x="1949450" y="1771650"/>
            <a:ext cx="2165350" cy="369888"/>
          </a:xfrm>
          <a:prstGeom prst="rect">
            <a:avLst/>
          </a:prstGeom>
          <a:noFill/>
          <a:ln w="9525">
            <a:noFill/>
          </a:ln>
        </p:spPr>
        <p:txBody>
          <a:bodyPr wrap="none" anchor="t" anchorCtr="0">
            <a:spAutoFit/>
          </a:bodyPr>
          <a:p>
            <a:pPr algn="ctr"/>
            <a:r>
              <a:rPr lang="zh-CN" altLang="en-US" b="1" dirty="0">
                <a:solidFill>
                  <a:srgbClr val="2EB0A2"/>
                </a:solidFill>
                <a:latin typeface="微软雅黑" panose="020B0503020204020204" pitchFamily="34" charset="-122"/>
                <a:ea typeface="微软雅黑" panose="020B0503020204020204" pitchFamily="34" charset="-122"/>
                <a:sym typeface="微软雅黑" panose="020B0503020204020204" pitchFamily="34" charset="-122"/>
              </a:rPr>
              <a:t>四</a:t>
            </a:r>
            <a:r>
              <a:rPr lang="en-US" altLang="zh-CN" b="1" dirty="0">
                <a:solidFill>
                  <a:srgbClr val="2EB0A2"/>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b="1" dirty="0">
                <a:solidFill>
                  <a:srgbClr val="2EB0A2"/>
                </a:solidFill>
                <a:latin typeface="微软雅黑" panose="020B0503020204020204" pitchFamily="34" charset="-122"/>
                <a:ea typeface="微软雅黑" panose="020B0503020204020204" pitchFamily="34" charset="-122"/>
                <a:sym typeface="微软雅黑" panose="020B0503020204020204" pitchFamily="34" charset="-122"/>
              </a:rPr>
              <a:t>申请作废与冻结</a:t>
            </a:r>
            <a:endParaRPr lang="tr-TR" altLang="zh-CN" b="1" dirty="0">
              <a:solidFill>
                <a:srgbClr val="2EB0A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8870" name="矩形 25"/>
          <p:cNvSpPr/>
          <p:nvPr/>
        </p:nvSpPr>
        <p:spPr>
          <a:xfrm>
            <a:off x="1670050" y="2298700"/>
            <a:ext cx="9558338" cy="2308225"/>
          </a:xfrm>
          <a:prstGeom prst="rect">
            <a:avLst/>
          </a:prstGeom>
          <a:noFill/>
          <a:ln w="9525">
            <a:noFill/>
          </a:ln>
        </p:spPr>
        <p:txBody>
          <a:bodyPr anchor="t" anchorCtr="0">
            <a:spAutoFit/>
          </a:bodyPr>
          <a:p>
            <a:pPr>
              <a:lnSpc>
                <a:spcPct val="150000"/>
              </a:lnSpc>
            </a:pPr>
            <a:r>
              <a:rPr lang="zh-CN" altLang="en-US" sz="1600" b="1" dirty="0">
                <a:latin typeface="微软雅黑" panose="020B0503020204020204" pitchFamily="34" charset="-122"/>
                <a:ea typeface="微软雅黑" panose="020B0503020204020204" pitchFamily="34" charset="-122"/>
              </a:rPr>
              <a:t>申请作废：</a:t>
            </a:r>
            <a:endParaRPr lang="en-US" altLang="zh-CN" sz="1600" b="1"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1</a:t>
            </a:r>
            <a:r>
              <a:rPr lang="zh-CN" altLang="en-US" sz="1600" dirty="0">
                <a:latin typeface="微软雅黑" panose="020B0503020204020204" pitchFamily="34" charset="-122"/>
                <a:ea typeface="微软雅黑" panose="020B0503020204020204" pitchFamily="34" charset="-122"/>
              </a:rPr>
              <a:t>、购机者通过</a:t>
            </a:r>
            <a:r>
              <a:rPr lang="en-US" altLang="zh-CN" sz="1600" dirty="0">
                <a:latin typeface="微软雅黑" panose="020B0503020204020204" pitchFamily="34" charset="-122"/>
                <a:ea typeface="微软雅黑" panose="020B0503020204020204" pitchFamily="34" charset="-122"/>
              </a:rPr>
              <a:t>APP</a:t>
            </a:r>
            <a:r>
              <a:rPr lang="zh-CN" altLang="en-US" sz="1600" dirty="0">
                <a:latin typeface="微软雅黑" panose="020B0503020204020204" pitchFamily="34" charset="-122"/>
                <a:ea typeface="微软雅黑" panose="020B0503020204020204" pitchFamily="34" charset="-122"/>
              </a:rPr>
              <a:t>录入保存的申请想要进行作废，</a:t>
            </a:r>
            <a:r>
              <a:rPr lang="zh-CN" altLang="en-US" sz="1600" b="1" dirty="0">
                <a:solidFill>
                  <a:srgbClr val="FF0000"/>
                </a:solidFill>
                <a:latin typeface="微软雅黑" panose="020B0503020204020204" pitchFamily="34" charset="-122"/>
                <a:ea typeface="微软雅黑" panose="020B0503020204020204" pitchFamily="34" charset="-122"/>
              </a:rPr>
              <a:t>在农机主管部门对资料审核通过后，确认结算前</a:t>
            </a:r>
            <a:r>
              <a:rPr lang="zh-CN" altLang="en-US" sz="1600" dirty="0">
                <a:latin typeface="微软雅黑" panose="020B0503020204020204" pitchFamily="34" charset="-122"/>
                <a:ea typeface="微软雅黑" panose="020B0503020204020204" pitchFamily="34" charset="-122"/>
              </a:rPr>
              <a:t>可以随时进行作废申请操作，</a:t>
            </a:r>
            <a:r>
              <a:rPr lang="zh-CN" altLang="en-US" sz="1600" b="1" dirty="0">
                <a:solidFill>
                  <a:srgbClr val="FF0000"/>
                </a:solidFill>
                <a:latin typeface="微软雅黑" panose="020B0503020204020204" pitchFamily="34" charset="-122"/>
                <a:ea typeface="微软雅黑" panose="020B0503020204020204" pitchFamily="34" charset="-122"/>
              </a:rPr>
              <a:t>作废后该申请涉及的机具将永久不得申请补贴。</a:t>
            </a:r>
            <a:endParaRPr lang="en-US" altLang="zh-CN" sz="1600" b="1" dirty="0">
              <a:solidFill>
                <a:srgbClr val="FF0000"/>
              </a:solidFill>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2</a:t>
            </a:r>
            <a:r>
              <a:rPr lang="zh-CN" altLang="en-US" sz="1600" dirty="0">
                <a:latin typeface="微软雅黑" panose="020B0503020204020204" pitchFamily="34" charset="-122"/>
                <a:ea typeface="微软雅黑" panose="020B0503020204020204" pitchFamily="34" charset="-122"/>
              </a:rPr>
              <a:t>、</a:t>
            </a:r>
            <a:r>
              <a:rPr lang="zh-CN" altLang="en-US" sz="1600" b="1" dirty="0">
                <a:solidFill>
                  <a:srgbClr val="FF0000"/>
                </a:solidFill>
                <a:latin typeface="微软雅黑" panose="020B0503020204020204" pitchFamily="34" charset="-122"/>
                <a:ea typeface="微软雅黑" panose="020B0503020204020204" pitchFamily="34" charset="-122"/>
              </a:rPr>
              <a:t>区县农机主管部门</a:t>
            </a:r>
            <a:r>
              <a:rPr lang="zh-CN" altLang="en-US" sz="1600" dirty="0">
                <a:latin typeface="微软雅黑" panose="020B0503020204020204" pitchFamily="34" charset="-122"/>
                <a:ea typeface="微软雅黑" panose="020B0503020204020204" pitchFamily="34" charset="-122"/>
              </a:rPr>
              <a:t>可在</a:t>
            </a:r>
            <a:r>
              <a:rPr lang="zh-CN" altLang="en-US" sz="1600" b="1" dirty="0">
                <a:solidFill>
                  <a:srgbClr val="FF0000"/>
                </a:solidFill>
                <a:latin typeface="微软雅黑" panose="020B0503020204020204" pitchFamily="34" charset="-122"/>
                <a:ea typeface="微软雅黑" panose="020B0503020204020204" pitchFamily="34" charset="-122"/>
              </a:rPr>
              <a:t>“申请结算资料提交”前</a:t>
            </a:r>
            <a:r>
              <a:rPr lang="zh-CN" altLang="en-US" sz="1600" dirty="0">
                <a:latin typeface="微软雅黑" panose="020B0503020204020204" pitchFamily="34" charset="-122"/>
                <a:ea typeface="微软雅黑" panose="020B0503020204020204" pitchFamily="34" charset="-122"/>
              </a:rPr>
              <a:t>对申请进行作废，</a:t>
            </a:r>
            <a:r>
              <a:rPr lang="zh-CN" altLang="en-US" sz="1600" b="1" dirty="0">
                <a:solidFill>
                  <a:srgbClr val="FF0000"/>
                </a:solidFill>
                <a:latin typeface="微软雅黑" panose="020B0503020204020204" pitchFamily="34" charset="-122"/>
                <a:ea typeface="微软雅黑" panose="020B0503020204020204" pitchFamily="34" charset="-122"/>
              </a:rPr>
              <a:t>财政部门</a:t>
            </a:r>
            <a:r>
              <a:rPr lang="zh-CN" altLang="en-US" sz="1600" dirty="0">
                <a:latin typeface="微软雅黑" panose="020B0503020204020204" pitchFamily="34" charset="-122"/>
                <a:ea typeface="微软雅黑" panose="020B0503020204020204" pitchFamily="34" charset="-122"/>
              </a:rPr>
              <a:t>可以对</a:t>
            </a:r>
            <a:r>
              <a:rPr lang="zh-CN" altLang="en-US" sz="1600" b="1" dirty="0">
                <a:solidFill>
                  <a:srgbClr val="FF0000"/>
                </a:solidFill>
                <a:latin typeface="微软雅黑" panose="020B0503020204020204" pitchFamily="34" charset="-122"/>
                <a:ea typeface="微软雅黑" panose="020B0503020204020204" pitchFamily="34" charset="-122"/>
              </a:rPr>
              <a:t>“申请结算资料提交后”</a:t>
            </a:r>
            <a:r>
              <a:rPr lang="zh-CN" altLang="en-US" sz="1600" dirty="0">
                <a:latin typeface="微软雅黑" panose="020B0503020204020204" pitchFamily="34" charset="-122"/>
                <a:ea typeface="微软雅黑" panose="020B0503020204020204" pitchFamily="34" charset="-122"/>
              </a:rPr>
              <a:t>以及</a:t>
            </a:r>
            <a:r>
              <a:rPr lang="zh-CN" altLang="en-US" sz="1600" dirty="0">
                <a:solidFill>
                  <a:srgbClr val="FF0000"/>
                </a:solidFill>
                <a:latin typeface="微软雅黑" panose="020B0503020204020204" pitchFamily="34" charset="-122"/>
                <a:ea typeface="微软雅黑" panose="020B0503020204020204" pitchFamily="34" charset="-122"/>
              </a:rPr>
              <a:t>“</a:t>
            </a:r>
            <a:r>
              <a:rPr lang="zh-CN" altLang="en-US" sz="1600" b="1" dirty="0">
                <a:solidFill>
                  <a:srgbClr val="FF0000"/>
                </a:solidFill>
                <a:latin typeface="微软雅黑" panose="020B0503020204020204" pitchFamily="34" charset="-122"/>
                <a:ea typeface="微软雅黑" panose="020B0503020204020204" pitchFamily="34" charset="-122"/>
              </a:rPr>
              <a:t>已结算”</a:t>
            </a:r>
            <a:r>
              <a:rPr lang="zh-CN" altLang="en-US" sz="1600" dirty="0">
                <a:latin typeface="微软雅黑" panose="020B0503020204020204" pitchFamily="34" charset="-122"/>
                <a:ea typeface="微软雅黑" panose="020B0503020204020204" pitchFamily="34" charset="-122"/>
              </a:rPr>
              <a:t>状态下的申请进行作废。</a:t>
            </a:r>
            <a:r>
              <a:rPr lang="zh-CN" altLang="en-US" sz="1600" b="1" dirty="0">
                <a:solidFill>
                  <a:srgbClr val="FF0000"/>
                </a:solidFill>
                <a:latin typeface="微软雅黑" panose="020B0503020204020204" pitchFamily="34" charset="-122"/>
                <a:ea typeface="微软雅黑" panose="020B0503020204020204" pitchFamily="34" charset="-122"/>
              </a:rPr>
              <a:t>（农机部门作废的申请涉及机具可重新办理补贴）</a:t>
            </a:r>
            <a:endParaRPr lang="en-US" altLang="zh-CN" sz="1600" b="1" dirty="0">
              <a:solidFill>
                <a:srgbClr val="FF0000"/>
              </a:solidFill>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3. </a:t>
            </a:r>
            <a:r>
              <a:rPr lang="zh-CN" altLang="zh-CN" sz="1600" dirty="0">
                <a:latin typeface="微软雅黑" panose="020B0503020204020204" pitchFamily="34" charset="-122"/>
                <a:ea typeface="微软雅黑" panose="020B0503020204020204" pitchFamily="34" charset="-122"/>
              </a:rPr>
              <a:t>取消补贴系统</a:t>
            </a:r>
            <a:r>
              <a:rPr lang="zh-CN" altLang="en-US" sz="1600" dirty="0">
                <a:latin typeface="微软雅黑" panose="020B0503020204020204" pitchFamily="34" charset="-122"/>
                <a:ea typeface="微软雅黑" panose="020B0503020204020204" pitchFamily="34" charset="-122"/>
              </a:rPr>
              <a:t>中</a:t>
            </a:r>
            <a:r>
              <a:rPr lang="zh-CN" altLang="zh-CN" sz="1600" dirty="0">
                <a:latin typeface="微软雅黑" panose="020B0503020204020204" pitchFamily="34" charset="-122"/>
                <a:ea typeface="微软雅黑" panose="020B0503020204020204" pitchFamily="34" charset="-122"/>
              </a:rPr>
              <a:t>申请自动作废环节。</a:t>
            </a:r>
            <a:endParaRPr lang="en-US" altLang="zh-CN" sz="1600" dirty="0">
              <a:latin typeface="微软雅黑" panose="020B0503020204020204" pitchFamily="34" charset="-122"/>
              <a:ea typeface="微软雅黑" panose="020B0503020204020204" pitchFamily="34" charset="-122"/>
            </a:endParaRPr>
          </a:p>
        </p:txBody>
      </p:sp>
      <p:sp>
        <p:nvSpPr>
          <p:cNvPr id="78871" name="矩形 26"/>
          <p:cNvSpPr/>
          <p:nvPr/>
        </p:nvSpPr>
        <p:spPr>
          <a:xfrm>
            <a:off x="1670050" y="4606925"/>
            <a:ext cx="9674225" cy="1570038"/>
          </a:xfrm>
          <a:prstGeom prst="rect">
            <a:avLst/>
          </a:prstGeom>
          <a:noFill/>
          <a:ln w="9525">
            <a:noFill/>
          </a:ln>
        </p:spPr>
        <p:txBody>
          <a:bodyPr anchor="t" anchorCtr="0">
            <a:spAutoFit/>
          </a:bodyPr>
          <a:p>
            <a:pPr>
              <a:lnSpc>
                <a:spcPct val="150000"/>
              </a:lnSpc>
            </a:pPr>
            <a:r>
              <a:rPr lang="zh-CN" altLang="en-US" sz="1600" b="1" dirty="0">
                <a:latin typeface="微软雅黑" panose="020B0503020204020204" pitchFamily="34" charset="-122"/>
                <a:ea typeface="微软雅黑" panose="020B0503020204020204" pitchFamily="34" charset="-122"/>
              </a:rPr>
              <a:t>申请冻结：</a:t>
            </a:r>
            <a:endParaRPr lang="en-US" altLang="zh-CN" sz="1600" b="1"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       区县农机主管部门对申请存在异议，想要暂停流程操作时，可以在</a:t>
            </a:r>
            <a:r>
              <a:rPr lang="zh-CN" altLang="en-US" sz="1600" b="1" dirty="0">
                <a:solidFill>
                  <a:srgbClr val="FF0000"/>
                </a:solidFill>
                <a:latin typeface="微软雅黑" panose="020B0503020204020204" pitchFamily="34" charset="-122"/>
                <a:ea typeface="微软雅黑" panose="020B0503020204020204" pitchFamily="34" charset="-122"/>
              </a:rPr>
              <a:t>申请还未确认结算前进行“冻结”操作</a:t>
            </a:r>
            <a:r>
              <a:rPr lang="zh-CN" altLang="en-US" sz="1600" dirty="0">
                <a:latin typeface="微软雅黑" panose="020B0503020204020204" pitchFamily="34" charset="-122"/>
                <a:ea typeface="微软雅黑" panose="020B0503020204020204" pitchFamily="34" charset="-122"/>
              </a:rPr>
              <a:t>，冻结后，申请的状态为“冻结”状态，</a:t>
            </a:r>
            <a:r>
              <a:rPr lang="zh-CN" altLang="en-US" sz="1600" b="1" dirty="0">
                <a:solidFill>
                  <a:srgbClr val="FF0000"/>
                </a:solidFill>
                <a:latin typeface="微软雅黑" panose="020B0503020204020204" pitchFamily="34" charset="-122"/>
                <a:ea typeface="微软雅黑" panose="020B0503020204020204" pitchFamily="34" charset="-122"/>
              </a:rPr>
              <a:t>同时办理时限也将暂停计时</a:t>
            </a:r>
            <a:r>
              <a:rPr lang="zh-CN" altLang="en-US" sz="1600" dirty="0">
                <a:latin typeface="微软雅黑" panose="020B0503020204020204" pitchFamily="34" charset="-122"/>
                <a:ea typeface="微软雅黑" panose="020B0503020204020204" pitchFamily="34" charset="-122"/>
              </a:rPr>
              <a:t>，后期解除冻结后，申请恢复冻结前状态，办理时限也将恢复计时。</a:t>
            </a:r>
            <a:endParaRPr lang="en-US" altLang="zh-CN" sz="1600" dirty="0">
              <a:latin typeface="微软雅黑" panose="020B0503020204020204" pitchFamily="34" charset="-122"/>
              <a:ea typeface="微软雅黑" panose="020B0503020204020204" pitchFamily="34" charset="-122"/>
            </a:endParaRPr>
          </a:p>
        </p:txBody>
      </p:sp>
    </p:spTree>
  </p:cSld>
  <p:clrMapOvr>
    <a:masterClrMapping/>
  </p:clrMapOvr>
  <p:transition spd="slow" advTm="5000">
    <p:push di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0897" name="组合 50"/>
          <p:cNvGrpSpPr/>
          <p:nvPr/>
        </p:nvGrpSpPr>
        <p:grpSpPr>
          <a:xfrm rot="2837432">
            <a:off x="-1981200" y="-1920875"/>
            <a:ext cx="4694238" cy="3798888"/>
            <a:chOff x="569602" y="-2885740"/>
            <a:chExt cx="12365890" cy="10012353"/>
          </a:xfrm>
        </p:grpSpPr>
        <p:sp>
          <p:nvSpPr>
            <p:cNvPr id="52" name="椭圆 51"/>
            <p:cNvSpPr/>
            <p:nvPr/>
          </p:nvSpPr>
          <p:spPr>
            <a:xfrm>
              <a:off x="8592915" y="3501607"/>
              <a:ext cx="1894401" cy="1891175"/>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53" name="椭圆 52"/>
            <p:cNvSpPr/>
            <p:nvPr/>
          </p:nvSpPr>
          <p:spPr>
            <a:xfrm>
              <a:off x="2688283" y="-717926"/>
              <a:ext cx="3646620" cy="364428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54" name="椭圆 53"/>
            <p:cNvSpPr/>
            <p:nvPr/>
          </p:nvSpPr>
          <p:spPr>
            <a:xfrm>
              <a:off x="3119107" y="379412"/>
              <a:ext cx="5210652" cy="3644280"/>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55" name="椭圆 54"/>
            <p:cNvSpPr/>
            <p:nvPr/>
          </p:nvSpPr>
          <p:spPr>
            <a:xfrm>
              <a:off x="7300365" y="-2892319"/>
              <a:ext cx="5633025" cy="5631686"/>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56" name="椭圆 55"/>
            <p:cNvSpPr/>
            <p:nvPr/>
          </p:nvSpPr>
          <p:spPr>
            <a:xfrm>
              <a:off x="4094957" y="192511"/>
              <a:ext cx="5628845" cy="5631689"/>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81" name="椭圆 80"/>
            <p:cNvSpPr/>
            <p:nvPr/>
          </p:nvSpPr>
          <p:spPr>
            <a:xfrm>
              <a:off x="4921531" y="3003301"/>
              <a:ext cx="4119174" cy="4117075"/>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82" name="椭圆 81"/>
            <p:cNvSpPr/>
            <p:nvPr/>
          </p:nvSpPr>
          <p:spPr>
            <a:xfrm>
              <a:off x="1147787" y="361161"/>
              <a:ext cx="928383" cy="92466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83" name="椭圆 82"/>
            <p:cNvSpPr/>
            <p:nvPr/>
          </p:nvSpPr>
          <p:spPr>
            <a:xfrm>
              <a:off x="562535" y="4025424"/>
              <a:ext cx="2341866" cy="2338867"/>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grpSp>
      <p:grpSp>
        <p:nvGrpSpPr>
          <p:cNvPr id="80906" name="组合 83"/>
          <p:cNvGrpSpPr/>
          <p:nvPr/>
        </p:nvGrpSpPr>
        <p:grpSpPr>
          <a:xfrm rot="337841">
            <a:off x="9502775" y="-560387"/>
            <a:ext cx="4622800" cy="3341687"/>
            <a:chOff x="569602" y="-921225"/>
            <a:chExt cx="11136187" cy="8047838"/>
          </a:xfrm>
        </p:grpSpPr>
        <p:sp>
          <p:nvSpPr>
            <p:cNvPr id="85" name="椭圆 84"/>
            <p:cNvSpPr/>
            <p:nvPr/>
          </p:nvSpPr>
          <p:spPr>
            <a:xfrm>
              <a:off x="9806572" y="4632785"/>
              <a:ext cx="1893000" cy="1892483"/>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86" name="椭圆 85"/>
            <p:cNvSpPr/>
            <p:nvPr/>
          </p:nvSpPr>
          <p:spPr>
            <a:xfrm>
              <a:off x="2693779" y="-725962"/>
              <a:ext cx="3644500" cy="3643511"/>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87" name="椭圆 86"/>
            <p:cNvSpPr/>
            <p:nvPr/>
          </p:nvSpPr>
          <p:spPr>
            <a:xfrm>
              <a:off x="3113403" y="373238"/>
              <a:ext cx="5212438" cy="3643511"/>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88" name="椭圆 87"/>
            <p:cNvSpPr/>
            <p:nvPr/>
          </p:nvSpPr>
          <p:spPr>
            <a:xfrm>
              <a:off x="5151648" y="-926943"/>
              <a:ext cx="5633104" cy="5631575"/>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89" name="椭圆 88"/>
            <p:cNvSpPr/>
            <p:nvPr/>
          </p:nvSpPr>
          <p:spPr>
            <a:xfrm>
              <a:off x="3290170" y="812617"/>
              <a:ext cx="5629281" cy="5627751"/>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90" name="椭圆 89"/>
            <p:cNvSpPr/>
            <p:nvPr/>
          </p:nvSpPr>
          <p:spPr>
            <a:xfrm>
              <a:off x="4919609" y="3008628"/>
              <a:ext cx="4118708" cy="4117588"/>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91" name="椭圆 90"/>
            <p:cNvSpPr/>
            <p:nvPr/>
          </p:nvSpPr>
          <p:spPr>
            <a:xfrm>
              <a:off x="1164728" y="351250"/>
              <a:ext cx="925466" cy="929039"/>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92" name="椭圆 91"/>
            <p:cNvSpPr/>
            <p:nvPr/>
          </p:nvSpPr>
          <p:spPr>
            <a:xfrm>
              <a:off x="562064" y="4020882"/>
              <a:ext cx="2340435" cy="2339799"/>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grpSp>
      <p:sp>
        <p:nvSpPr>
          <p:cNvPr id="80915" name="矩形 15"/>
          <p:cNvSpPr/>
          <p:nvPr/>
        </p:nvSpPr>
        <p:spPr>
          <a:xfrm>
            <a:off x="142875" y="428625"/>
            <a:ext cx="2600325" cy="561975"/>
          </a:xfrm>
          <a:prstGeom prst="rect">
            <a:avLst/>
          </a:prstGeom>
          <a:noFill/>
          <a:ln w="9525">
            <a:noFill/>
          </a:ln>
        </p:spPr>
        <p:txBody>
          <a:bodyPr wrap="none" lIns="68580" tIns="34290" rIns="68580" bIns="34290" anchor="t" anchorCtr="0">
            <a:spAutoFit/>
          </a:bodyPr>
          <a:p>
            <a:r>
              <a:rPr lang="zh-CN" altLang="en-US"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用户注意事项</a:t>
            </a:r>
            <a:endParaRPr lang="zh-CN" altLang="zh-CN" sz="3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0916" name="Freeform 74"/>
          <p:cNvSpPr>
            <a:spLocks noEditPoints="1"/>
          </p:cNvSpPr>
          <p:nvPr/>
        </p:nvSpPr>
        <p:spPr>
          <a:xfrm>
            <a:off x="1387475" y="1503045"/>
            <a:ext cx="280988" cy="184150"/>
          </a:xfrm>
          <a:custGeom>
            <a:avLst/>
            <a:gdLst/>
            <a:ahLst/>
            <a:cxnLst>
              <a:cxn ang="0">
                <a:pos x="145003999" y="465525534"/>
              </a:cxn>
              <a:cxn ang="0">
                <a:pos x="426954170" y="521711115"/>
              </a:cxn>
              <a:cxn ang="0">
                <a:pos x="700849352" y="457499427"/>
              </a:cxn>
              <a:cxn ang="0">
                <a:pos x="700849352" y="184606125"/>
              </a:cxn>
              <a:cxn ang="0">
                <a:pos x="426954170" y="224736660"/>
              </a:cxn>
              <a:cxn ang="0">
                <a:pos x="145003999" y="184606125"/>
              </a:cxn>
              <a:cxn ang="0">
                <a:pos x="145003999" y="465525534"/>
              </a:cxn>
              <a:cxn ang="0">
                <a:pos x="797517739" y="64211688"/>
              </a:cxn>
              <a:cxn ang="0">
                <a:pos x="797517739" y="136446651"/>
              </a:cxn>
              <a:cxn ang="0">
                <a:pos x="426954170" y="192632232"/>
              </a:cxn>
              <a:cxn ang="0">
                <a:pos x="56390602" y="136446651"/>
              </a:cxn>
              <a:cxn ang="0">
                <a:pos x="56390602" y="272896135"/>
              </a:cxn>
              <a:cxn ang="0">
                <a:pos x="72500581" y="296974455"/>
              </a:cxn>
              <a:cxn ang="0">
                <a:pos x="40277785" y="329078883"/>
              </a:cxn>
              <a:cxn ang="0">
                <a:pos x="16112817" y="296974455"/>
              </a:cxn>
              <a:cxn ang="0">
                <a:pos x="32222796" y="272896135"/>
              </a:cxn>
              <a:cxn ang="0">
                <a:pos x="32222796" y="64211688"/>
              </a:cxn>
              <a:cxn ang="0">
                <a:pos x="426954170" y="0"/>
              </a:cxn>
              <a:cxn ang="0">
                <a:pos x="797517739" y="64211688"/>
              </a:cxn>
              <a:cxn ang="0">
                <a:pos x="64445591" y="337104990"/>
              </a:cxn>
              <a:cxn ang="0">
                <a:pos x="24167806" y="337104990"/>
              </a:cxn>
              <a:cxn ang="0">
                <a:pos x="0" y="465525534"/>
              </a:cxn>
              <a:cxn ang="0">
                <a:pos x="16112817" y="465525534"/>
              </a:cxn>
              <a:cxn ang="0">
                <a:pos x="24167806" y="449473320"/>
              </a:cxn>
              <a:cxn ang="0">
                <a:pos x="24167806" y="465525534"/>
              </a:cxn>
              <a:cxn ang="0">
                <a:pos x="48335613" y="473554474"/>
              </a:cxn>
              <a:cxn ang="0">
                <a:pos x="56390602" y="457499427"/>
              </a:cxn>
              <a:cxn ang="0">
                <a:pos x="56390602" y="473554474"/>
              </a:cxn>
              <a:cxn ang="0">
                <a:pos x="64445591" y="473554474"/>
              </a:cxn>
              <a:cxn ang="0">
                <a:pos x="64445591" y="409342785"/>
              </a:cxn>
              <a:cxn ang="0">
                <a:pos x="72500581" y="465525534"/>
              </a:cxn>
              <a:cxn ang="0">
                <a:pos x="88613397" y="465525534"/>
              </a:cxn>
              <a:cxn ang="0">
                <a:pos x="64445591" y="337104990"/>
              </a:cxn>
            </a:cxnLst>
            <a:pathLst>
              <a:path w="99" h="65">
                <a:moveTo>
                  <a:pt x="18" y="58"/>
                </a:moveTo>
                <a:cubicBezTo>
                  <a:pt x="30" y="58"/>
                  <a:pt x="42" y="60"/>
                  <a:pt x="53" y="65"/>
                </a:cubicBezTo>
                <a:cubicBezTo>
                  <a:pt x="64" y="60"/>
                  <a:pt x="75" y="57"/>
                  <a:pt x="87" y="57"/>
                </a:cubicBezTo>
                <a:cubicBezTo>
                  <a:pt x="87" y="23"/>
                  <a:pt x="87" y="23"/>
                  <a:pt x="87" y="23"/>
                </a:cubicBezTo>
                <a:cubicBezTo>
                  <a:pt x="53" y="28"/>
                  <a:pt x="53" y="28"/>
                  <a:pt x="53" y="28"/>
                </a:cubicBezTo>
                <a:cubicBezTo>
                  <a:pt x="18" y="23"/>
                  <a:pt x="18" y="23"/>
                  <a:pt x="18" y="23"/>
                </a:cubicBezTo>
                <a:cubicBezTo>
                  <a:pt x="18" y="58"/>
                  <a:pt x="18" y="58"/>
                  <a:pt x="18" y="58"/>
                </a:cubicBezTo>
                <a:close/>
                <a:moveTo>
                  <a:pt x="99" y="8"/>
                </a:moveTo>
                <a:cubicBezTo>
                  <a:pt x="99" y="17"/>
                  <a:pt x="99" y="17"/>
                  <a:pt x="99" y="17"/>
                </a:cubicBezTo>
                <a:cubicBezTo>
                  <a:pt x="53" y="24"/>
                  <a:pt x="53" y="24"/>
                  <a:pt x="53" y="24"/>
                </a:cubicBezTo>
                <a:cubicBezTo>
                  <a:pt x="7" y="17"/>
                  <a:pt x="7" y="17"/>
                  <a:pt x="7" y="17"/>
                </a:cubicBezTo>
                <a:cubicBezTo>
                  <a:pt x="7" y="34"/>
                  <a:pt x="7" y="34"/>
                  <a:pt x="7" y="34"/>
                </a:cubicBezTo>
                <a:cubicBezTo>
                  <a:pt x="8" y="35"/>
                  <a:pt x="9" y="36"/>
                  <a:pt x="9" y="37"/>
                </a:cubicBezTo>
                <a:cubicBezTo>
                  <a:pt x="9" y="39"/>
                  <a:pt x="7" y="41"/>
                  <a:pt x="5" y="41"/>
                </a:cubicBezTo>
                <a:cubicBezTo>
                  <a:pt x="4" y="41"/>
                  <a:pt x="2" y="39"/>
                  <a:pt x="2" y="37"/>
                </a:cubicBezTo>
                <a:cubicBezTo>
                  <a:pt x="2" y="36"/>
                  <a:pt x="3" y="35"/>
                  <a:pt x="4" y="34"/>
                </a:cubicBezTo>
                <a:cubicBezTo>
                  <a:pt x="4" y="25"/>
                  <a:pt x="4" y="17"/>
                  <a:pt x="4" y="8"/>
                </a:cubicBezTo>
                <a:cubicBezTo>
                  <a:pt x="53" y="0"/>
                  <a:pt x="53" y="0"/>
                  <a:pt x="53" y="0"/>
                </a:cubicBezTo>
                <a:cubicBezTo>
                  <a:pt x="99" y="8"/>
                  <a:pt x="99" y="8"/>
                  <a:pt x="99" y="8"/>
                </a:cubicBezTo>
                <a:close/>
                <a:moveTo>
                  <a:pt x="8" y="42"/>
                </a:moveTo>
                <a:cubicBezTo>
                  <a:pt x="6" y="43"/>
                  <a:pt x="5" y="43"/>
                  <a:pt x="3" y="42"/>
                </a:cubicBezTo>
                <a:cubicBezTo>
                  <a:pt x="2" y="47"/>
                  <a:pt x="1" y="52"/>
                  <a:pt x="0" y="58"/>
                </a:cubicBezTo>
                <a:cubicBezTo>
                  <a:pt x="1" y="58"/>
                  <a:pt x="2" y="58"/>
                  <a:pt x="2" y="58"/>
                </a:cubicBezTo>
                <a:cubicBezTo>
                  <a:pt x="3" y="56"/>
                  <a:pt x="3" y="56"/>
                  <a:pt x="3" y="56"/>
                </a:cubicBezTo>
                <a:cubicBezTo>
                  <a:pt x="3" y="58"/>
                  <a:pt x="3" y="58"/>
                  <a:pt x="3" y="58"/>
                </a:cubicBezTo>
                <a:cubicBezTo>
                  <a:pt x="4" y="59"/>
                  <a:pt x="5" y="59"/>
                  <a:pt x="6" y="59"/>
                </a:cubicBezTo>
                <a:cubicBezTo>
                  <a:pt x="7" y="57"/>
                  <a:pt x="7" y="57"/>
                  <a:pt x="7" y="57"/>
                </a:cubicBezTo>
                <a:cubicBezTo>
                  <a:pt x="7" y="59"/>
                  <a:pt x="7" y="59"/>
                  <a:pt x="7" y="59"/>
                </a:cubicBezTo>
                <a:cubicBezTo>
                  <a:pt x="7" y="59"/>
                  <a:pt x="8" y="59"/>
                  <a:pt x="8" y="59"/>
                </a:cubicBezTo>
                <a:cubicBezTo>
                  <a:pt x="8" y="51"/>
                  <a:pt x="8" y="51"/>
                  <a:pt x="8" y="51"/>
                </a:cubicBezTo>
                <a:cubicBezTo>
                  <a:pt x="9" y="58"/>
                  <a:pt x="9" y="58"/>
                  <a:pt x="9" y="58"/>
                </a:cubicBezTo>
                <a:cubicBezTo>
                  <a:pt x="10" y="58"/>
                  <a:pt x="10" y="58"/>
                  <a:pt x="11" y="58"/>
                </a:cubicBezTo>
                <a:cubicBezTo>
                  <a:pt x="10" y="52"/>
                  <a:pt x="9" y="47"/>
                  <a:pt x="8" y="42"/>
                </a:cubicBezTo>
                <a:close/>
              </a:path>
            </a:pathLst>
          </a:custGeom>
          <a:solidFill>
            <a:srgbClr val="2C6A80"/>
          </a:solidFill>
          <a:ln w="9525">
            <a:noFill/>
          </a:ln>
        </p:spPr>
        <p:txBody>
          <a:bodyPr/>
          <a:p>
            <a:endParaRPr lang="zh-CN" altLang="en-US"/>
          </a:p>
        </p:txBody>
      </p:sp>
      <p:sp>
        <p:nvSpPr>
          <p:cNvPr id="80917" name="TextBox 14"/>
          <p:cNvSpPr txBox="1"/>
          <p:nvPr/>
        </p:nvSpPr>
        <p:spPr>
          <a:xfrm>
            <a:off x="1744980" y="1577340"/>
            <a:ext cx="3362325" cy="368300"/>
          </a:xfrm>
          <a:prstGeom prst="rect">
            <a:avLst/>
          </a:prstGeom>
          <a:noFill/>
          <a:ln w="9525">
            <a:noFill/>
          </a:ln>
        </p:spPr>
        <p:txBody>
          <a:bodyPr wrap="square" anchor="t" anchorCtr="0">
            <a:spAutoFit/>
          </a:bodyPr>
          <a:p>
            <a:pPr algn="ctr"/>
            <a:r>
              <a:rPr lang="zh-CN" altLang="en-US" b="1" dirty="0">
                <a:solidFill>
                  <a:srgbClr val="30748D"/>
                </a:solidFill>
                <a:latin typeface="微软雅黑" panose="020B0503020204020204" pitchFamily="34" charset="-122"/>
                <a:ea typeface="微软雅黑" panose="020B0503020204020204" pitchFamily="34" charset="-122"/>
                <a:sym typeface="微软雅黑" panose="020B0503020204020204" pitchFamily="34" charset="-122"/>
              </a:rPr>
              <a:t>五</a:t>
            </a:r>
            <a:r>
              <a:rPr lang="en-US" altLang="zh-CN" b="1" dirty="0">
                <a:solidFill>
                  <a:srgbClr val="30748D"/>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b="1" dirty="0">
                <a:solidFill>
                  <a:srgbClr val="30748D"/>
                </a:solidFill>
                <a:latin typeface="微软雅黑" panose="020B0503020204020204" pitchFamily="34" charset="-122"/>
                <a:ea typeface="微软雅黑" panose="020B0503020204020204" pitchFamily="34" charset="-122"/>
                <a:sym typeface="微软雅黑" panose="020B0503020204020204" pitchFamily="34" charset="-122"/>
              </a:rPr>
              <a:t>录入申请信息需具备摄像头</a:t>
            </a:r>
            <a:endParaRPr lang="tr-TR" altLang="zh-CN" b="1" dirty="0">
              <a:solidFill>
                <a:srgbClr val="30748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0918" name="矩形 29"/>
          <p:cNvSpPr/>
          <p:nvPr/>
        </p:nvSpPr>
        <p:spPr>
          <a:xfrm>
            <a:off x="1175385" y="1956118"/>
            <a:ext cx="9558338" cy="2061210"/>
          </a:xfrm>
          <a:prstGeom prst="rect">
            <a:avLst/>
          </a:prstGeom>
          <a:noFill/>
          <a:ln w="9525">
            <a:noFill/>
          </a:ln>
        </p:spPr>
        <p:txBody>
          <a:bodyPr anchor="t" anchorCtr="0">
            <a:spAutoFit/>
          </a:bodyPr>
          <a:p>
            <a:pPr>
              <a:lnSpc>
                <a:spcPct val="200000"/>
              </a:lnSpc>
            </a:pPr>
            <a:r>
              <a:rPr lang="zh-CN" altLang="en-US" sz="14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因购机者头像必须现场拍照，所以</a:t>
            </a:r>
            <a:r>
              <a:rPr lang="zh-CN" altLang="en-US" sz="1600" b="1" dirty="0">
                <a:solidFill>
                  <a:srgbClr val="FF0000"/>
                </a:solidFill>
                <a:latin typeface="微软雅黑" panose="020B0503020204020204" pitchFamily="34" charset="-122"/>
                <a:ea typeface="微软雅黑" panose="020B0503020204020204" pitchFamily="34" charset="-122"/>
              </a:rPr>
              <a:t>需具备摄像头</a:t>
            </a:r>
            <a:r>
              <a:rPr lang="zh-CN" altLang="en-US" sz="1600" dirty="0">
                <a:latin typeface="微软雅黑" panose="020B0503020204020204" pitchFamily="34" charset="-122"/>
                <a:ea typeface="微软雅黑" panose="020B0503020204020204" pitchFamily="34" charset="-122"/>
              </a:rPr>
              <a:t>，摄像头不限制品牌型号，市面普通摄像头即可，如有使用高拍仪，则不需要单独配摄像头（高拍仪已具备摄像头）。</a:t>
            </a:r>
            <a:r>
              <a:rPr lang="zh-CN" altLang="en-US" sz="1600" b="1" dirty="0">
                <a:solidFill>
                  <a:srgbClr val="FF0000"/>
                </a:solidFill>
                <a:latin typeface="微软雅黑" panose="020B0503020204020204" pitchFamily="34" charset="-122"/>
                <a:ea typeface="微软雅黑" panose="020B0503020204020204" pitchFamily="34" charset="-122"/>
              </a:rPr>
              <a:t>建议用高拍仪（身份证拍照、发票拍照清晰）</a:t>
            </a:r>
            <a:endParaRPr lang="zh-CN" altLang="en-US" sz="1600" b="1" dirty="0">
              <a:solidFill>
                <a:srgbClr val="FF0000"/>
              </a:solidFill>
              <a:latin typeface="微软雅黑" panose="020B0503020204020204" pitchFamily="34" charset="-122"/>
              <a:ea typeface="微软雅黑" panose="020B0503020204020204" pitchFamily="34" charset="-122"/>
            </a:endParaRPr>
          </a:p>
          <a:p>
            <a:pPr>
              <a:lnSpc>
                <a:spcPct val="200000"/>
              </a:lnSpc>
            </a:pPr>
            <a:r>
              <a:rPr lang="zh-CN" altLang="en-US" sz="1600" b="1" dirty="0">
                <a:solidFill>
                  <a:srgbClr val="0070C0"/>
                </a:solidFill>
                <a:latin typeface="微软雅黑" panose="020B0503020204020204" pitchFamily="34" charset="-122"/>
                <a:ea typeface="微软雅黑" panose="020B0503020204020204" pitchFamily="34" charset="-122"/>
              </a:rPr>
              <a:t>     </a:t>
            </a:r>
            <a:r>
              <a:rPr lang="zh-CN" altLang="en-US" sz="1600" b="1" dirty="0">
                <a:solidFill>
                  <a:srgbClr val="FF0000"/>
                </a:solidFill>
                <a:latin typeface="微软雅黑" panose="020B0503020204020204" pitchFamily="34" charset="-122"/>
                <a:ea typeface="微软雅黑" panose="020B0503020204020204" pitchFamily="34" charset="-122"/>
              </a:rPr>
              <a:t>（高拍仪相关设备目前各省型号不一，切勿随意购买，防止系统不兼容）</a:t>
            </a:r>
            <a:endParaRPr lang="zh-CN" altLang="en-US" sz="1600" b="1" dirty="0">
              <a:solidFill>
                <a:srgbClr val="FF0000"/>
              </a:solidFill>
              <a:latin typeface="微软雅黑" panose="020B0503020204020204" pitchFamily="34" charset="-122"/>
              <a:ea typeface="微软雅黑" panose="020B0503020204020204" pitchFamily="34" charset="-122"/>
            </a:endParaRPr>
          </a:p>
        </p:txBody>
      </p:sp>
      <p:sp>
        <p:nvSpPr>
          <p:cNvPr id="80919" name="Freeform 105"/>
          <p:cNvSpPr>
            <a:spLocks noEditPoints="1"/>
          </p:cNvSpPr>
          <p:nvPr/>
        </p:nvSpPr>
        <p:spPr>
          <a:xfrm>
            <a:off x="1257300" y="4259898"/>
            <a:ext cx="219075" cy="263525"/>
          </a:xfrm>
          <a:custGeom>
            <a:avLst/>
            <a:gdLst/>
            <a:ahLst/>
            <a:cxnLst>
              <a:cxn ang="0">
                <a:pos x="0" y="682490080"/>
              </a:cxn>
              <a:cxn ang="0">
                <a:pos x="242843215" y="160585901"/>
              </a:cxn>
              <a:cxn ang="0">
                <a:pos x="307601216" y="208762805"/>
              </a:cxn>
              <a:cxn ang="0">
                <a:pos x="315695610" y="216790400"/>
              </a:cxn>
              <a:cxn ang="0">
                <a:pos x="315695610" y="216790400"/>
              </a:cxn>
              <a:cxn ang="0">
                <a:pos x="323790005" y="216790400"/>
              </a:cxn>
              <a:cxn ang="0">
                <a:pos x="323790005" y="224820828"/>
              </a:cxn>
              <a:cxn ang="0">
                <a:pos x="323790005" y="224820828"/>
              </a:cxn>
              <a:cxn ang="0">
                <a:pos x="331884399" y="224820828"/>
              </a:cxn>
              <a:cxn ang="0">
                <a:pos x="331884399" y="232848423"/>
              </a:cxn>
              <a:cxn ang="0">
                <a:pos x="339978794" y="232848423"/>
              </a:cxn>
              <a:cxn ang="0">
                <a:pos x="339978794" y="232848423"/>
              </a:cxn>
              <a:cxn ang="0">
                <a:pos x="348076033" y="232848423"/>
              </a:cxn>
              <a:cxn ang="0">
                <a:pos x="348076033" y="240878852"/>
              </a:cxn>
              <a:cxn ang="0">
                <a:pos x="348076033" y="240878852"/>
              </a:cxn>
              <a:cxn ang="0">
                <a:pos x="388548006" y="264967303"/>
              </a:cxn>
              <a:cxn ang="0">
                <a:pos x="388548006" y="264967303"/>
              </a:cxn>
              <a:cxn ang="0">
                <a:pos x="396642400" y="272994898"/>
              </a:cxn>
              <a:cxn ang="0">
                <a:pos x="396642400" y="272994898"/>
              </a:cxn>
              <a:cxn ang="0">
                <a:pos x="404736795" y="272994898"/>
              </a:cxn>
              <a:cxn ang="0">
                <a:pos x="404736795" y="281025327"/>
              </a:cxn>
              <a:cxn ang="0">
                <a:pos x="404736795" y="281025327"/>
              </a:cxn>
              <a:cxn ang="0">
                <a:pos x="412834034" y="281025327"/>
              </a:cxn>
              <a:cxn ang="0">
                <a:pos x="412834034" y="289055755"/>
              </a:cxn>
              <a:cxn ang="0">
                <a:pos x="420928429" y="289055755"/>
              </a:cxn>
              <a:cxn ang="0">
                <a:pos x="420928429" y="289055755"/>
              </a:cxn>
              <a:cxn ang="0">
                <a:pos x="429022823" y="297083350"/>
              </a:cxn>
              <a:cxn ang="0">
                <a:pos x="429022823" y="297083350"/>
              </a:cxn>
              <a:cxn ang="0">
                <a:pos x="388548006" y="634316009"/>
              </a:cxn>
              <a:cxn ang="0">
                <a:pos x="56663606" y="730666983"/>
              </a:cxn>
              <a:cxn ang="0">
                <a:pos x="283318032" y="513876584"/>
              </a:cxn>
              <a:cxn ang="0">
                <a:pos x="153799185" y="425553205"/>
              </a:cxn>
              <a:cxn ang="0">
                <a:pos x="24283183" y="706578531"/>
              </a:cxn>
              <a:cxn ang="0">
                <a:pos x="590916403" y="746725007"/>
              </a:cxn>
              <a:cxn ang="0">
                <a:pos x="437117218" y="666432056"/>
              </a:cxn>
              <a:cxn ang="0">
                <a:pos x="558538825" y="337229826"/>
              </a:cxn>
              <a:cxn ang="0">
                <a:pos x="275220793" y="0"/>
              </a:cxn>
              <a:cxn ang="0">
                <a:pos x="558538825" y="337229826"/>
              </a:cxn>
            </a:cxnLst>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rgbClr val="2EB0A2"/>
          </a:solidFill>
          <a:ln w="9525">
            <a:noFill/>
          </a:ln>
        </p:spPr>
        <p:txBody>
          <a:bodyPr/>
          <a:p>
            <a:endParaRPr lang="zh-CN" altLang="en-US"/>
          </a:p>
        </p:txBody>
      </p:sp>
      <p:sp>
        <p:nvSpPr>
          <p:cNvPr id="80920" name="TextBox 14"/>
          <p:cNvSpPr txBox="1"/>
          <p:nvPr/>
        </p:nvSpPr>
        <p:spPr>
          <a:xfrm>
            <a:off x="1787525" y="4083050"/>
            <a:ext cx="4011613" cy="368300"/>
          </a:xfrm>
          <a:prstGeom prst="rect">
            <a:avLst/>
          </a:prstGeom>
          <a:noFill/>
          <a:ln w="9525">
            <a:noFill/>
          </a:ln>
        </p:spPr>
        <p:txBody>
          <a:bodyPr wrap="none" anchor="t" anchorCtr="0">
            <a:spAutoFit/>
          </a:bodyPr>
          <a:p>
            <a:pPr algn="ctr"/>
            <a:r>
              <a:rPr lang="zh-CN" altLang="en-US" b="1" dirty="0">
                <a:solidFill>
                  <a:srgbClr val="2EB0A2"/>
                </a:solidFill>
                <a:latin typeface="微软雅黑" panose="020B0503020204020204" pitchFamily="34" charset="-122"/>
                <a:ea typeface="微软雅黑" panose="020B0503020204020204" pitchFamily="34" charset="-122"/>
                <a:sym typeface="微软雅黑" panose="020B0503020204020204" pitchFamily="34" charset="-122"/>
              </a:rPr>
              <a:t>六</a:t>
            </a:r>
            <a:r>
              <a:rPr lang="en-US" altLang="zh-CN" b="1" dirty="0">
                <a:solidFill>
                  <a:srgbClr val="2EB0A2"/>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b="1" dirty="0">
                <a:solidFill>
                  <a:srgbClr val="2EB0A2"/>
                </a:solidFill>
                <a:latin typeface="微软雅黑" panose="020B0503020204020204" pitchFamily="34" charset="-122"/>
                <a:ea typeface="微软雅黑" panose="020B0503020204020204" pitchFamily="34" charset="-122"/>
                <a:sym typeface="微软雅黑" panose="020B0503020204020204" pitchFamily="34" charset="-122"/>
              </a:rPr>
              <a:t>牌证机具申请需输入登记证书编号</a:t>
            </a:r>
            <a:endParaRPr lang="tr-TR" altLang="zh-CN" b="1" dirty="0">
              <a:solidFill>
                <a:srgbClr val="2EB0A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0921" name="矩形 32"/>
          <p:cNvSpPr/>
          <p:nvPr/>
        </p:nvSpPr>
        <p:spPr>
          <a:xfrm>
            <a:off x="1744663" y="4686300"/>
            <a:ext cx="9599612" cy="1568450"/>
          </a:xfrm>
          <a:prstGeom prst="rect">
            <a:avLst/>
          </a:prstGeom>
          <a:noFill/>
          <a:ln w="9525">
            <a:noFill/>
          </a:ln>
        </p:spPr>
        <p:txBody>
          <a:bodyPr anchor="t" anchorCtr="0">
            <a:spAutoFit/>
          </a:bodyPr>
          <a:p>
            <a:pPr>
              <a:lnSpc>
                <a:spcPct val="200000"/>
              </a:lnSpc>
            </a:pPr>
            <a:r>
              <a:rPr lang="zh-CN" altLang="en-US" sz="14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牌证机具的申请，按有关要求需先上牌后办理补贴申请，所以在牌证机具申请信息录入时，</a:t>
            </a:r>
            <a:r>
              <a:rPr lang="zh-CN" altLang="en-US" sz="1600" b="1" dirty="0">
                <a:solidFill>
                  <a:srgbClr val="FF0000"/>
                </a:solidFill>
                <a:latin typeface="微软雅黑" panose="020B0503020204020204" pitchFamily="34" charset="-122"/>
                <a:ea typeface="微软雅黑" panose="020B0503020204020204" pitchFamily="34" charset="-122"/>
              </a:rPr>
              <a:t>需输入登记证书编号（一是机动车的登记证书上有，二是从政务中心获取）</a:t>
            </a:r>
            <a:r>
              <a:rPr lang="zh-CN" altLang="en-US" sz="1600" dirty="0">
                <a:latin typeface="微软雅黑" panose="020B0503020204020204" pitchFamily="34" charset="-122"/>
                <a:ea typeface="微软雅黑" panose="020B0503020204020204" pitchFamily="34" charset="-122"/>
              </a:rPr>
              <a:t>。由补贴系统自动调取农机安全监理系统中的相关信息与补贴系统中的信息进行一致性的比对。</a:t>
            </a: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p:transition spd="slow" advTm="5000">
    <p:push dir="u"/>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528955" y="591820"/>
            <a:ext cx="10224135" cy="5342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4800" b="1"/>
              <a:t>关于农机报废补贴系统</a:t>
            </a:r>
            <a:endParaRPr lang="zh-CN" altLang="en-US" sz="4800" b="1"/>
          </a:p>
          <a:p>
            <a:pPr algn="l"/>
            <a:r>
              <a:rPr lang="zh-CN" altLang="en-US" sz="3200" b="1"/>
              <a:t>一、条件成熟时将下放，到时再分配用户名和操作培训；</a:t>
            </a:r>
            <a:endParaRPr lang="zh-CN" altLang="en-US" sz="3200" b="1"/>
          </a:p>
          <a:p>
            <a:pPr algn="l"/>
            <a:r>
              <a:rPr lang="zh-CN" altLang="en-US" sz="3200" b="1"/>
              <a:t>二、现阶段由区级受理申请、打包结算，乡镇配合一卡通平台申报工作。</a:t>
            </a:r>
            <a:endParaRPr lang="zh-CN" altLang="en-US" sz="3200" b="1"/>
          </a:p>
          <a:p>
            <a:pPr algn="l"/>
            <a:r>
              <a:rPr lang="zh-CN" altLang="en-US" sz="3200" b="1"/>
              <a:t>三、各乡镇加大此项工作宣传力度，让老百姓知晓政策和办理程序。</a:t>
            </a:r>
            <a:endParaRPr lang="zh-CN" altLang="en-US" sz="3200" b="1"/>
          </a:p>
        </p:txBody>
      </p:sp>
    </p:spTree>
  </p:cSld>
  <p:clrMapOvr>
    <a:masterClrMapping/>
  </p:clrMapOvr>
  <p:transition spd="slow" advTm="5000">
    <p:push dir="u"/>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2707005" y="1161415"/>
            <a:ext cx="6255385" cy="4688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4800" b="1"/>
              <a:t>每批次农机购补需向我站递交资料</a:t>
            </a:r>
            <a:endParaRPr lang="zh-CN" altLang="en-US" sz="4800"/>
          </a:p>
          <a:p>
            <a:pPr algn="ctr"/>
            <a:endParaRPr lang="zh-CN" altLang="en-US" sz="3200"/>
          </a:p>
          <a:p>
            <a:pPr algn="l"/>
            <a:r>
              <a:rPr lang="zh-CN" altLang="en-US" sz="3200" b="1"/>
              <a:t>一、本批次补贴机具结算明细表</a:t>
            </a:r>
            <a:endParaRPr lang="zh-CN" altLang="en-US" sz="3200" b="1"/>
          </a:p>
          <a:p>
            <a:pPr algn="l"/>
            <a:r>
              <a:rPr lang="zh-CN" altLang="en-US" sz="3200" b="1"/>
              <a:t>二、已核实机具的核实表</a:t>
            </a:r>
            <a:endParaRPr lang="zh-CN" altLang="en-US" sz="3200" b="1"/>
          </a:p>
          <a:p>
            <a:pPr algn="l"/>
            <a:r>
              <a:rPr lang="zh-CN" altLang="en-US" sz="3200" b="1"/>
              <a:t>三、公示图片（电子文档）</a:t>
            </a:r>
            <a:endParaRPr lang="zh-CN" altLang="en-US" sz="3200" b="1"/>
          </a:p>
        </p:txBody>
      </p:sp>
    </p:spTree>
  </p:cSld>
  <p:clrMapOvr>
    <a:masterClrMapping/>
  </p:clrMapOvr>
  <p:transition spd="slow" advTm="5000">
    <p:push dir="u"/>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2937510" y="478790"/>
            <a:ext cx="5354955" cy="12871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4000"/>
              <a:t>农机购置补贴档案资料</a:t>
            </a:r>
            <a:endParaRPr lang="zh-CN" altLang="en-US" sz="4000"/>
          </a:p>
        </p:txBody>
      </p:sp>
      <p:sp>
        <p:nvSpPr>
          <p:cNvPr id="5" name="矩形 4"/>
          <p:cNvSpPr/>
          <p:nvPr/>
        </p:nvSpPr>
        <p:spPr>
          <a:xfrm>
            <a:off x="703580" y="2336800"/>
            <a:ext cx="4870450" cy="40316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2400"/>
              <a:t>一是核实表（在右上角写申请表编</a:t>
            </a:r>
            <a:r>
              <a:rPr lang="en-US" altLang="zh-CN" sz="2400"/>
              <a:t>  </a:t>
            </a:r>
            <a:r>
              <a:rPr lang="zh-CN" altLang="en-US" sz="2400"/>
              <a:t>号后三位或四位数字；</a:t>
            </a:r>
            <a:endParaRPr lang="zh-CN" altLang="en-US" sz="2400"/>
          </a:p>
          <a:p>
            <a:pPr algn="l"/>
            <a:r>
              <a:rPr lang="zh-CN" altLang="en-US" sz="2400"/>
              <a:t>二是农机购置补贴资金申请表；</a:t>
            </a:r>
            <a:endParaRPr lang="zh-CN" altLang="en-US" sz="2400"/>
          </a:p>
          <a:p>
            <a:pPr algn="l"/>
            <a:r>
              <a:rPr lang="zh-CN" altLang="en-US" sz="2400"/>
              <a:t>三是农机购置补贴资金申请告知承诺书；</a:t>
            </a:r>
            <a:endParaRPr lang="zh-CN" altLang="en-US" sz="2400"/>
          </a:p>
          <a:p>
            <a:pPr algn="l"/>
            <a:r>
              <a:rPr lang="zh-CN" altLang="en-US" sz="2400"/>
              <a:t>四是购机者发票复印件；</a:t>
            </a:r>
            <a:endParaRPr lang="zh-CN" altLang="en-US" sz="2400"/>
          </a:p>
          <a:p>
            <a:pPr algn="l"/>
            <a:r>
              <a:rPr lang="zh-CN" altLang="en-US" sz="2400"/>
              <a:t>五是购机者身份证复印件；</a:t>
            </a:r>
            <a:endParaRPr lang="zh-CN" altLang="en-US" sz="2400"/>
          </a:p>
          <a:p>
            <a:pPr algn="l"/>
            <a:r>
              <a:rPr lang="zh-CN" altLang="en-US" sz="2400"/>
              <a:t>六是一卡通复印件</a:t>
            </a:r>
            <a:endParaRPr lang="zh-CN" altLang="en-US" sz="2400"/>
          </a:p>
          <a:p>
            <a:pPr algn="l"/>
            <a:r>
              <a:rPr lang="zh-CN" altLang="en-US" sz="2400"/>
              <a:t>每份资料在左上角用胶水粘贴牢。</a:t>
            </a:r>
            <a:endParaRPr lang="zh-CN" altLang="en-US" sz="2400"/>
          </a:p>
        </p:txBody>
      </p:sp>
      <p:sp>
        <p:nvSpPr>
          <p:cNvPr id="6" name="矩形 5"/>
          <p:cNvSpPr/>
          <p:nvPr/>
        </p:nvSpPr>
        <p:spPr>
          <a:xfrm>
            <a:off x="8074660" y="2337435"/>
            <a:ext cx="3364230" cy="4030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2400"/>
              <a:t>一是按照系统年度归档；二是申请资料按照申请表编号顺序归档；</a:t>
            </a:r>
            <a:endParaRPr lang="zh-CN" altLang="en-US" sz="2400"/>
          </a:p>
          <a:p>
            <a:pPr algn="l"/>
            <a:r>
              <a:rPr lang="zh-CN" altLang="en-US" sz="2400"/>
              <a:t>三是资金明细表，公示图片等按照年度批次归档。</a:t>
            </a:r>
            <a:endParaRPr lang="zh-CN" altLang="en-US" sz="2400"/>
          </a:p>
        </p:txBody>
      </p:sp>
    </p:spTree>
  </p:cSld>
  <p:clrMapOvr>
    <a:masterClrMapping/>
  </p:clrMapOvr>
  <p:transition spd="slow" advTm="5000">
    <p:push dir="u"/>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606425" y="530860"/>
            <a:ext cx="4808855" cy="423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t>周鹏联系乡镇（街道）：</a:t>
            </a:r>
            <a:endParaRPr lang="zh-CN" altLang="en-US" sz="3200" b="1"/>
          </a:p>
          <a:p>
            <a:pPr algn="ctr"/>
            <a:endParaRPr lang="zh-CN" altLang="en-US" sz="3200" b="1"/>
          </a:p>
          <a:p>
            <a:pPr algn="ctr"/>
            <a:r>
              <a:rPr lang="zh-CN" altLang="en-US" sz="2400" b="1"/>
              <a:t>三里坪、翠屏、杨柳、明月江、大树镇；万家镇、南岳镇、景市镇、平滩镇、赵家镇、百节镇、双庙镇。</a:t>
            </a:r>
            <a:endParaRPr lang="zh-CN" altLang="en-US"/>
          </a:p>
          <a:p>
            <a:pPr algn="l"/>
            <a:r>
              <a:rPr lang="zh-CN" altLang="en-US" sz="2400" b="1"/>
              <a:t>与经开区的工作衔接</a:t>
            </a:r>
            <a:endParaRPr lang="zh-CN" altLang="en-US" sz="2400" b="1"/>
          </a:p>
          <a:p>
            <a:pPr algn="l"/>
            <a:endParaRPr lang="zh-CN" altLang="en-US" sz="2400" b="1"/>
          </a:p>
          <a:p>
            <a:pPr algn="l"/>
            <a:r>
              <a:rPr lang="zh-CN" altLang="en-US" sz="2400" b="1"/>
              <a:t>联系电话：</a:t>
            </a:r>
            <a:r>
              <a:rPr lang="en-US" altLang="zh-CN" sz="2400" b="1"/>
              <a:t>13551403864(</a:t>
            </a:r>
            <a:r>
              <a:rPr lang="zh-CN" altLang="en-US" sz="2400" b="1"/>
              <a:t>微信同号）</a:t>
            </a:r>
            <a:endParaRPr lang="zh-CN" altLang="en-US" sz="2400" b="1"/>
          </a:p>
          <a:p>
            <a:pPr algn="l"/>
            <a:r>
              <a:rPr lang="en-US" altLang="zh-CN" sz="2400" b="1"/>
              <a:t>QQ:995421008</a:t>
            </a:r>
            <a:endParaRPr lang="en-US" altLang="zh-CN" sz="2400" b="1"/>
          </a:p>
        </p:txBody>
      </p:sp>
      <p:sp>
        <p:nvSpPr>
          <p:cNvPr id="5" name="矩形 4"/>
          <p:cNvSpPr/>
          <p:nvPr/>
        </p:nvSpPr>
        <p:spPr>
          <a:xfrm>
            <a:off x="6666230" y="530860"/>
            <a:ext cx="4857750" cy="423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t>周静文联系乡镇（街道）：</a:t>
            </a:r>
            <a:endParaRPr lang="zh-CN" altLang="en-US" sz="3200" b="1"/>
          </a:p>
          <a:p>
            <a:pPr algn="ctr"/>
            <a:endParaRPr lang="zh-CN" altLang="en-US" sz="3200" b="1"/>
          </a:p>
          <a:p>
            <a:pPr algn="l"/>
            <a:r>
              <a:rPr lang="zh-CN" altLang="en-US" sz="2400" b="1"/>
              <a:t>渡市镇、罐子镇、龙会乡、管村镇、大堰镇、赵固镇、桥湾镇、石梯镇、石桥镇、虎让乡、堡子镇、米城乡。</a:t>
            </a:r>
            <a:endParaRPr lang="zh-CN" altLang="en-US" sz="2400" b="1"/>
          </a:p>
          <a:p>
            <a:pPr algn="l"/>
            <a:r>
              <a:rPr lang="zh-CN" altLang="en-US" sz="2400" b="1"/>
              <a:t>与高新区的工作衔接</a:t>
            </a:r>
            <a:endParaRPr lang="zh-CN" altLang="en-US" sz="2400" b="1"/>
          </a:p>
          <a:p>
            <a:pPr algn="l"/>
            <a:endParaRPr lang="zh-CN" altLang="en-US" sz="2400" b="1"/>
          </a:p>
          <a:p>
            <a:pPr algn="l"/>
            <a:r>
              <a:rPr lang="zh-CN" altLang="en-US" sz="2400" b="1"/>
              <a:t>联系电话：</a:t>
            </a:r>
            <a:r>
              <a:rPr lang="en-US" altLang="zh-CN" sz="2400" b="1"/>
              <a:t>0818-2655157</a:t>
            </a:r>
            <a:endParaRPr lang="en-US" altLang="zh-CN" sz="2400" b="1"/>
          </a:p>
          <a:p>
            <a:pPr algn="l"/>
            <a:r>
              <a:rPr lang="en-US" altLang="zh-CN" sz="2400" b="1"/>
              <a:t>                 13551420032</a:t>
            </a:r>
            <a:endParaRPr lang="en-US" altLang="zh-CN" sz="2400" b="1"/>
          </a:p>
          <a:p>
            <a:pPr algn="l"/>
            <a:r>
              <a:rPr lang="en-US" altLang="zh-CN" sz="2400" b="1"/>
              <a:t>QQ:783091596</a:t>
            </a:r>
            <a:endParaRPr lang="en-US" altLang="zh-CN" sz="2400" b="1"/>
          </a:p>
        </p:txBody>
      </p:sp>
    </p:spTree>
  </p:cSld>
  <p:clrMapOvr>
    <a:masterClrMapping/>
  </p:clrMapOvr>
  <p:transition spd="slow" advTm="5000">
    <p:push dir="u"/>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2800"/>
              <a:t>为方便工作联系，建立的农机购置补贴工作群，达川区农机购补工作人员，在我区从事农机购补产品销售的公司欢迎加入，进入后请按照工作单位</a:t>
            </a:r>
            <a:r>
              <a:rPr lang="en-US" altLang="zh-CN" sz="2800"/>
              <a:t>--</a:t>
            </a:r>
            <a:r>
              <a:rPr lang="zh-CN" altLang="en-US" sz="2800"/>
              <a:t>姓名修改群名片</a:t>
            </a:r>
            <a:endParaRPr lang="zh-CN" altLang="en-US" sz="2800"/>
          </a:p>
        </p:txBody>
      </p:sp>
      <p:pic>
        <p:nvPicPr>
          <p:cNvPr id="4" name="内容占位符 3"/>
          <p:cNvPicPr>
            <a:picLocks noChangeAspect="1"/>
          </p:cNvPicPr>
          <p:nvPr>
            <p:ph idx="1"/>
          </p:nvPr>
        </p:nvPicPr>
        <p:blipFill>
          <a:blip r:embed="rId1"/>
          <a:stretch>
            <a:fillRect/>
          </a:stretch>
        </p:blipFill>
        <p:spPr>
          <a:xfrm>
            <a:off x="3103880" y="2164715"/>
            <a:ext cx="4246245" cy="4693285"/>
          </a:xfrm>
          <a:prstGeom prst="rect">
            <a:avLst/>
          </a:prstGeom>
        </p:spPr>
      </p:pic>
    </p:spTree>
  </p:cSld>
  <p:clrMapOvr>
    <a:masterClrMapping/>
  </p:clrMapOvr>
  <p:transition spd="slow" advTm="5000">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36195" y="180340"/>
            <a:ext cx="972185" cy="6072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t>全国农机购置补贴信息实时公开</a:t>
            </a:r>
            <a:endParaRPr lang="zh-CN" altLang="en-US" sz="2400" b="1"/>
          </a:p>
        </p:txBody>
      </p:sp>
      <p:pic>
        <p:nvPicPr>
          <p:cNvPr id="5" name="内容占位符 4"/>
          <p:cNvPicPr>
            <a:picLocks noChangeAspect="1"/>
          </p:cNvPicPr>
          <p:nvPr>
            <p:ph idx="1"/>
          </p:nvPr>
        </p:nvPicPr>
        <p:blipFill>
          <a:blip r:embed="rId1"/>
          <a:stretch>
            <a:fillRect/>
          </a:stretch>
        </p:blipFill>
        <p:spPr>
          <a:xfrm>
            <a:off x="1468755" y="180340"/>
            <a:ext cx="9253855" cy="5316855"/>
          </a:xfrm>
          <a:prstGeom prst="rect">
            <a:avLst/>
          </a:prstGeom>
        </p:spPr>
      </p:pic>
      <p:sp>
        <p:nvSpPr>
          <p:cNvPr id="6" name="矩形 5"/>
          <p:cNvSpPr/>
          <p:nvPr/>
        </p:nvSpPr>
        <p:spPr>
          <a:xfrm>
            <a:off x="1930400" y="5753100"/>
            <a:ext cx="9192260" cy="995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查询年度实施情况，查询</a:t>
            </a:r>
            <a:r>
              <a:rPr lang="en-US" altLang="zh-CN"/>
              <a:t>XX</a:t>
            </a:r>
            <a:r>
              <a:rPr lang="zh-CN" altLang="en-US"/>
              <a:t>地方实施情况，查询</a:t>
            </a:r>
            <a:r>
              <a:rPr lang="en-US" altLang="zh-CN"/>
              <a:t>XX</a:t>
            </a:r>
            <a:r>
              <a:rPr lang="zh-CN" altLang="en-US"/>
              <a:t>个人购机情况</a:t>
            </a:r>
            <a:endParaRPr lang="zh-CN" altLang="en-US"/>
          </a:p>
        </p:txBody>
      </p:sp>
    </p:spTree>
  </p:cSld>
  <p:clrMapOvr>
    <a:masterClrMapping/>
  </p:clrMapOvr>
  <p:transition spd="slow" advTm="5000">
    <p:push dir="u"/>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5" name="Rectangle 8" hidden="1"/>
          <p:cNvSpPr>
            <a:spLocks noGrp="1" noRot="1" noChangeAspect="1" noEditPoints="1" noTextEdit="1"/>
          </p:cNvSpPr>
          <p:nvPr/>
        </p:nvSpPr>
        <p:spPr>
          <a:xfrm>
            <a:off x="0" y="0"/>
            <a:ext cx="12192000" cy="6858000"/>
          </a:xfrm>
          <a:prstGeom prst="rect">
            <a:avLst/>
          </a:prstGeom>
          <a:solidFill>
            <a:schemeClr val="bg1"/>
          </a:solidFill>
          <a:ln w="9525">
            <a:noFill/>
          </a:ln>
        </p:spPr>
        <p:txBody>
          <a:bodyPr anchor="t" anchorCtr="0"/>
          <a:p>
            <a:endParaRPr lang="zh-CN" altLang="en-US">
              <a:latin typeface="微软雅黑" panose="020B0503020204020204" pitchFamily="34" charset="-122"/>
              <a:ea typeface="微软雅黑" panose="020B0503020204020204" pitchFamily="34" charset="-122"/>
            </a:endParaRPr>
          </a:p>
        </p:txBody>
      </p:sp>
      <p:sp>
        <p:nvSpPr>
          <p:cNvPr id="18" name="椭圆 17"/>
          <p:cNvSpPr/>
          <p:nvPr/>
        </p:nvSpPr>
        <p:spPr>
          <a:xfrm>
            <a:off x="9812338" y="4632325"/>
            <a:ext cx="1893888" cy="189388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grpSp>
        <p:nvGrpSpPr>
          <p:cNvPr id="3" name="组合 2"/>
          <p:cNvGrpSpPr/>
          <p:nvPr/>
        </p:nvGrpSpPr>
        <p:grpSpPr>
          <a:xfrm>
            <a:off x="2316163" y="-825500"/>
            <a:ext cx="8091487" cy="8047038"/>
            <a:chOff x="2699658" y="-921225"/>
            <a:chExt cx="8091720" cy="8047838"/>
          </a:xfrm>
        </p:grpSpPr>
        <p:sp>
          <p:nvSpPr>
            <p:cNvPr id="5" name="椭圆 4"/>
            <p:cNvSpPr/>
            <p:nvPr/>
          </p:nvSpPr>
          <p:spPr>
            <a:xfrm>
              <a:off x="2699658" y="-725944"/>
              <a:ext cx="3643417" cy="3643675"/>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7" name="椭圆 6"/>
            <p:cNvSpPr/>
            <p:nvPr/>
          </p:nvSpPr>
          <p:spPr>
            <a:xfrm>
              <a:off x="3120357" y="377479"/>
              <a:ext cx="5210325" cy="3643675"/>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8" name="椭圆 7"/>
            <p:cNvSpPr/>
            <p:nvPr/>
          </p:nvSpPr>
          <p:spPr>
            <a:xfrm>
              <a:off x="5160354" y="-921225"/>
              <a:ext cx="5631024" cy="5631423"/>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10" name="椭圆 9"/>
            <p:cNvSpPr/>
            <p:nvPr/>
          </p:nvSpPr>
          <p:spPr>
            <a:xfrm>
              <a:off x="3294987" y="815673"/>
              <a:ext cx="5631025" cy="5633010"/>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11" name="椭圆 10"/>
            <p:cNvSpPr/>
            <p:nvPr/>
          </p:nvSpPr>
          <p:spPr>
            <a:xfrm>
              <a:off x="4926984" y="3008229"/>
              <a:ext cx="4118094" cy="4118384"/>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grpSp>
      <p:sp>
        <p:nvSpPr>
          <p:cNvPr id="12" name="椭圆 11"/>
          <p:cNvSpPr/>
          <p:nvPr/>
        </p:nvSpPr>
        <p:spPr>
          <a:xfrm>
            <a:off x="1165225" y="354013"/>
            <a:ext cx="925513" cy="925513"/>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13" name="椭圆 12"/>
          <p:cNvSpPr/>
          <p:nvPr/>
        </p:nvSpPr>
        <p:spPr>
          <a:xfrm>
            <a:off x="569913" y="4021138"/>
            <a:ext cx="2339975" cy="2339975"/>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6" name="矩形 5"/>
          <p:cNvSpPr/>
          <p:nvPr/>
        </p:nvSpPr>
        <p:spPr>
          <a:xfrm>
            <a:off x="0" y="1293813"/>
            <a:ext cx="12192000" cy="3897313"/>
          </a:xfrm>
          <a:prstGeom prst="rect">
            <a:avLst/>
          </a:prstGeom>
          <a:solidFill>
            <a:schemeClr val="bg1"/>
          </a:solidFill>
          <a:ln>
            <a:noFill/>
          </a:ln>
          <a:effectLst>
            <a:outerShdw blurRad="368300" sx="106000" sy="106000" algn="c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82956" name="文本框 8"/>
          <p:cNvSpPr txBox="1"/>
          <p:nvPr/>
        </p:nvSpPr>
        <p:spPr>
          <a:xfrm>
            <a:off x="2014855" y="1692275"/>
            <a:ext cx="8593455" cy="1814830"/>
          </a:xfrm>
          <a:prstGeom prst="rect">
            <a:avLst/>
          </a:prstGeom>
          <a:noFill/>
          <a:ln w="9525">
            <a:noFill/>
          </a:ln>
        </p:spPr>
        <p:txBody>
          <a:bodyPr wrap="square" anchor="t" anchorCtr="0">
            <a:spAutoFit/>
          </a:bodyPr>
          <a:p>
            <a:pPr algn="l"/>
            <a:r>
              <a:rPr lang="en-US" altLang="zh-CN" sz="2800" dirty="0">
                <a:solidFill>
                  <a:srgbClr val="2C6A80"/>
                </a:solidFill>
                <a:latin typeface="Agency FB" pitchFamily="34" charset="0"/>
                <a:ea typeface="微软雅黑" panose="020B0503020204020204" pitchFamily="34" charset="-122"/>
              </a:rPr>
              <a:t>      </a:t>
            </a:r>
            <a:r>
              <a:rPr lang="zh-CN" altLang="en-US" sz="2800" dirty="0">
                <a:solidFill>
                  <a:srgbClr val="2C6A80"/>
                </a:solidFill>
                <a:latin typeface="Agency FB" pitchFamily="34" charset="0"/>
                <a:ea typeface="微软雅黑" panose="020B0503020204020204" pitchFamily="34" charset="-122"/>
              </a:rPr>
              <a:t>总的来说，现在购机者办理申请简单、方便、快捷、兑付及时；对我们操作人员来说程序多，要求高，难度大。在今后操作过程中我们一起探讨学习，共同努力，</a:t>
            </a:r>
            <a:r>
              <a:rPr lang="zh-CN" altLang="en-US" sz="2800" dirty="0">
                <a:solidFill>
                  <a:srgbClr val="2C6A80"/>
                </a:solidFill>
                <a:latin typeface="Agency FB" pitchFamily="34" charset="0"/>
                <a:sym typeface="+mn-ea"/>
              </a:rPr>
              <a:t>压实责任把这项惠农政策落到实处。</a:t>
            </a:r>
            <a:r>
              <a:rPr lang="zh-CN" altLang="en-US" sz="2800" dirty="0">
                <a:solidFill>
                  <a:srgbClr val="2C6A80"/>
                </a:solidFill>
                <a:latin typeface="Agency FB" pitchFamily="34" charset="0"/>
                <a:ea typeface="微软雅黑" panose="020B0503020204020204" pitchFamily="34" charset="-122"/>
              </a:rPr>
              <a:t>谢谢！</a:t>
            </a:r>
            <a:endParaRPr lang="en-US" altLang="zh-CN" sz="2800" dirty="0">
              <a:solidFill>
                <a:srgbClr val="2C6A80"/>
              </a:solidFill>
              <a:latin typeface="Agency FB" pitchFamily="34" charset="0"/>
              <a:ea typeface="微软雅黑" panose="020B0503020204020204" pitchFamily="34" charset="-122"/>
            </a:endParaRPr>
          </a:p>
        </p:txBody>
      </p:sp>
      <p:sp>
        <p:nvSpPr>
          <p:cNvPr id="17" name="矩形 16"/>
          <p:cNvSpPr/>
          <p:nvPr/>
        </p:nvSpPr>
        <p:spPr>
          <a:xfrm>
            <a:off x="8307070" y="4691380"/>
            <a:ext cx="5636260" cy="368300"/>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800" b="0" i="0" u="none" strike="noStrike" kern="1200" cap="none" spc="600" normalizeH="0" baseline="0" noProof="1">
                <a:ln>
                  <a:noFill/>
                </a:ln>
                <a:solidFill>
                  <a:schemeClr val="tx1"/>
                </a:solidFill>
                <a:effectLst/>
                <a:uLnTx/>
                <a:uFillTx/>
                <a:latin typeface="+mn-lt"/>
                <a:ea typeface="+mn-ea"/>
                <a:cs typeface="+mn-ea"/>
                <a:sym typeface="+mn-lt"/>
              </a:rPr>
              <a:t>达州市达川区农机推广站</a:t>
            </a:r>
            <a:endParaRPr kumimoji="0" lang="zh-CN" altLang="en-US" sz="1800" b="0" i="0" u="none" strike="noStrike" kern="1200" cap="none" spc="600" normalizeH="0" baseline="0" noProof="1">
              <a:ln>
                <a:noFill/>
              </a:ln>
              <a:solidFill>
                <a:schemeClr val="tx1"/>
              </a:solidFill>
              <a:effectLst/>
              <a:uLnTx/>
              <a:uFillTx/>
              <a:latin typeface="+mn-lt"/>
              <a:ea typeface="+mn-ea"/>
              <a:cs typeface="+mn-ea"/>
              <a:sym typeface="+mn-lt"/>
            </a:endParaRPr>
          </a:p>
        </p:txBody>
      </p:sp>
      <p:sp>
        <p:nvSpPr>
          <p:cNvPr id="82958" name="文本框 11"/>
          <p:cNvSpPr txBox="1"/>
          <p:nvPr/>
        </p:nvSpPr>
        <p:spPr>
          <a:xfrm>
            <a:off x="1603375" y="3967480"/>
            <a:ext cx="5026660" cy="398780"/>
          </a:xfrm>
          <a:prstGeom prst="rect">
            <a:avLst/>
          </a:prstGeom>
          <a:solidFill>
            <a:srgbClr val="203864"/>
          </a:solidFill>
          <a:ln w="9525">
            <a:noFill/>
          </a:ln>
        </p:spPr>
        <p:txBody>
          <a:bodyPr wrap="square" anchor="t" anchorCtr="0">
            <a:spAutoFit/>
          </a:bodyPr>
          <a:p>
            <a:r>
              <a:rPr lang="zh-CN" altLang="en-US" sz="2000" dirty="0">
                <a:solidFill>
                  <a:schemeClr val="bg1"/>
                </a:solidFill>
                <a:latin typeface="微软雅黑" panose="020B0503020204020204" pitchFamily="34" charset="-122"/>
                <a:ea typeface="微软雅黑" panose="020B0503020204020204" pitchFamily="34" charset="-122"/>
              </a:rPr>
              <a:t>补贴客服电话：</a:t>
            </a:r>
            <a:r>
              <a:rPr lang="en-US" altLang="zh-CN" sz="2000" dirty="0">
                <a:solidFill>
                  <a:schemeClr val="bg1"/>
                </a:solidFill>
                <a:latin typeface="微软雅黑" panose="020B0503020204020204" pitchFamily="34" charset="-122"/>
                <a:ea typeface="微软雅黑" panose="020B0503020204020204" pitchFamily="34" charset="-122"/>
              </a:rPr>
              <a:t>400-056-0569</a:t>
            </a:r>
            <a:r>
              <a:rPr lang="zh-CN" altLang="en-US" sz="2000" dirty="0">
                <a:solidFill>
                  <a:schemeClr val="bg1"/>
                </a:solidFill>
                <a:latin typeface="微软雅黑" panose="020B0503020204020204" pitchFamily="34" charset="-122"/>
                <a:ea typeface="微软雅黑" panose="020B0503020204020204" pitchFamily="34" charset="-122"/>
              </a:rPr>
              <a:t>（系统）</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82959" name="Freeform 526"/>
          <p:cNvSpPr>
            <a:spLocks noChangeAspect="1"/>
          </p:cNvSpPr>
          <p:nvPr/>
        </p:nvSpPr>
        <p:spPr>
          <a:xfrm>
            <a:off x="569913" y="3643313"/>
            <a:ext cx="808037" cy="1047750"/>
          </a:xfrm>
          <a:custGeom>
            <a:avLst/>
            <a:gdLst/>
            <a:ahLst/>
            <a:cxnLst>
              <a:cxn ang="0">
                <a:pos x="314375986" y="587635326"/>
              </a:cxn>
              <a:cxn ang="0">
                <a:pos x="299947037" y="536249849"/>
              </a:cxn>
              <a:cxn ang="0">
                <a:pos x="299947037" y="157668813"/>
              </a:cxn>
              <a:cxn ang="0">
                <a:pos x="314375986" y="106722715"/>
              </a:cxn>
              <a:cxn ang="0">
                <a:pos x="7433015" y="202026877"/>
              </a:cxn>
              <a:cxn ang="0">
                <a:pos x="0" y="348715853"/>
              </a:cxn>
              <a:cxn ang="0">
                <a:pos x="7433015" y="491891785"/>
              </a:cxn>
              <a:cxn ang="0">
                <a:pos x="219494457" y="671959651"/>
              </a:cxn>
              <a:cxn ang="0">
                <a:pos x="215559409" y="488378078"/>
              </a:cxn>
              <a:cxn ang="0">
                <a:pos x="124176508" y="491891785"/>
              </a:cxn>
              <a:cxn ang="0">
                <a:pos x="124176508" y="348715853"/>
              </a:cxn>
              <a:cxn ang="0">
                <a:pos x="124176508" y="202026877"/>
              </a:cxn>
              <a:cxn ang="0">
                <a:pos x="215559409" y="205540583"/>
              </a:cxn>
              <a:cxn ang="0">
                <a:pos x="219494457" y="25472718"/>
              </a:cxn>
              <a:cxn ang="0">
                <a:pos x="7433015" y="202026877"/>
              </a:cxn>
              <a:cxn ang="0">
                <a:pos x="263218383" y="400101330"/>
              </a:cxn>
              <a:cxn ang="0">
                <a:pos x="215559409" y="378141657"/>
              </a:cxn>
              <a:cxn ang="0">
                <a:pos x="237421372" y="363648776"/>
              </a:cxn>
              <a:cxn ang="0">
                <a:pos x="266716350" y="341689102"/>
              </a:cxn>
              <a:cxn ang="0">
                <a:pos x="274149365" y="289864908"/>
              </a:cxn>
              <a:cxn ang="0">
                <a:pos x="208126394" y="297331038"/>
              </a:cxn>
              <a:cxn ang="0">
                <a:pos x="222992424" y="323243135"/>
              </a:cxn>
              <a:cxn ang="0">
                <a:pos x="244854387" y="297331038"/>
              </a:cxn>
              <a:cxn ang="0">
                <a:pos x="255785369" y="315777005"/>
              </a:cxn>
              <a:cxn ang="0">
                <a:pos x="219494457" y="352668939"/>
              </a:cxn>
              <a:cxn ang="0">
                <a:pos x="179268497" y="400101330"/>
              </a:cxn>
              <a:cxn ang="0">
                <a:pos x="358099913" y="356182646"/>
              </a:cxn>
              <a:cxn ang="0">
                <a:pos x="347168931" y="278885072"/>
              </a:cxn>
              <a:cxn ang="0">
                <a:pos x="281582380" y="374628612"/>
              </a:cxn>
              <a:cxn ang="0">
                <a:pos x="325306968" y="400101330"/>
              </a:cxn>
              <a:cxn ang="0">
                <a:pos x="351103979" y="374628612"/>
              </a:cxn>
              <a:cxn ang="0">
                <a:pos x="369030895" y="356182646"/>
              </a:cxn>
              <a:cxn ang="0">
                <a:pos x="343670964" y="301283462"/>
              </a:cxn>
              <a:cxn ang="0">
                <a:pos x="303445004" y="356182646"/>
              </a:cxn>
              <a:cxn ang="0">
                <a:pos x="303445004" y="356182646"/>
              </a:cxn>
            </a:cxnLst>
            <a:pathLst>
              <a:path w="1222" h="1581">
                <a:moveTo>
                  <a:pt x="1221" y="794"/>
                </a:moveTo>
                <a:cubicBezTo>
                  <a:pt x="1221" y="1079"/>
                  <a:pt x="995" y="1313"/>
                  <a:pt x="719" y="1338"/>
                </a:cubicBezTo>
                <a:cubicBezTo>
                  <a:pt x="719" y="1329"/>
                  <a:pt x="711" y="1313"/>
                  <a:pt x="711" y="1296"/>
                </a:cubicBezTo>
                <a:cubicBezTo>
                  <a:pt x="711" y="1296"/>
                  <a:pt x="702" y="1262"/>
                  <a:pt x="686" y="1221"/>
                </a:cubicBezTo>
                <a:cubicBezTo>
                  <a:pt x="911" y="1212"/>
                  <a:pt x="1095" y="1028"/>
                  <a:pt x="1095" y="794"/>
                </a:cubicBezTo>
                <a:cubicBezTo>
                  <a:pt x="1095" y="560"/>
                  <a:pt x="911" y="368"/>
                  <a:pt x="686" y="359"/>
                </a:cubicBezTo>
                <a:cubicBezTo>
                  <a:pt x="702" y="326"/>
                  <a:pt x="711" y="293"/>
                  <a:pt x="711" y="284"/>
                </a:cubicBezTo>
                <a:cubicBezTo>
                  <a:pt x="711" y="276"/>
                  <a:pt x="719" y="259"/>
                  <a:pt x="719" y="243"/>
                </a:cubicBezTo>
                <a:cubicBezTo>
                  <a:pt x="995" y="267"/>
                  <a:pt x="1221" y="510"/>
                  <a:pt x="1221" y="794"/>
                </a:cubicBezTo>
                <a:close/>
                <a:moveTo>
                  <a:pt x="17" y="460"/>
                </a:moveTo>
                <a:cubicBezTo>
                  <a:pt x="8" y="568"/>
                  <a:pt x="0" y="677"/>
                  <a:pt x="0" y="786"/>
                </a:cubicBezTo>
                <a:lnTo>
                  <a:pt x="0" y="794"/>
                </a:lnTo>
                <a:lnTo>
                  <a:pt x="0" y="803"/>
                </a:lnTo>
                <a:cubicBezTo>
                  <a:pt x="0" y="911"/>
                  <a:pt x="8" y="1012"/>
                  <a:pt x="17" y="1120"/>
                </a:cubicBezTo>
                <a:cubicBezTo>
                  <a:pt x="42" y="1396"/>
                  <a:pt x="259" y="1580"/>
                  <a:pt x="468" y="1538"/>
                </a:cubicBezTo>
                <a:cubicBezTo>
                  <a:pt x="485" y="1530"/>
                  <a:pt x="493" y="1530"/>
                  <a:pt x="502" y="1530"/>
                </a:cubicBezTo>
                <a:cubicBezTo>
                  <a:pt x="552" y="1505"/>
                  <a:pt x="594" y="1471"/>
                  <a:pt x="644" y="1438"/>
                </a:cubicBezTo>
                <a:cubicBezTo>
                  <a:pt x="702" y="1396"/>
                  <a:pt x="569" y="1070"/>
                  <a:pt x="493" y="1112"/>
                </a:cubicBezTo>
                <a:cubicBezTo>
                  <a:pt x="460" y="1129"/>
                  <a:pt x="376" y="1196"/>
                  <a:pt x="343" y="1196"/>
                </a:cubicBezTo>
                <a:cubicBezTo>
                  <a:pt x="309" y="1204"/>
                  <a:pt x="293" y="1162"/>
                  <a:pt x="284" y="1120"/>
                </a:cubicBezTo>
                <a:cubicBezTo>
                  <a:pt x="276" y="1028"/>
                  <a:pt x="284" y="903"/>
                  <a:pt x="284" y="803"/>
                </a:cubicBezTo>
                <a:cubicBezTo>
                  <a:pt x="284" y="794"/>
                  <a:pt x="284" y="794"/>
                  <a:pt x="284" y="794"/>
                </a:cubicBezTo>
                <a:cubicBezTo>
                  <a:pt x="284" y="786"/>
                  <a:pt x="284" y="786"/>
                  <a:pt x="284" y="786"/>
                </a:cubicBezTo>
                <a:cubicBezTo>
                  <a:pt x="284" y="677"/>
                  <a:pt x="276" y="560"/>
                  <a:pt x="284" y="460"/>
                </a:cubicBezTo>
                <a:cubicBezTo>
                  <a:pt x="293" y="426"/>
                  <a:pt x="309" y="385"/>
                  <a:pt x="343" y="385"/>
                </a:cubicBezTo>
                <a:cubicBezTo>
                  <a:pt x="376" y="393"/>
                  <a:pt x="460" y="452"/>
                  <a:pt x="493" y="468"/>
                </a:cubicBezTo>
                <a:cubicBezTo>
                  <a:pt x="569" y="510"/>
                  <a:pt x="702" y="184"/>
                  <a:pt x="644" y="142"/>
                </a:cubicBezTo>
                <a:cubicBezTo>
                  <a:pt x="594" y="117"/>
                  <a:pt x="552" y="75"/>
                  <a:pt x="502" y="58"/>
                </a:cubicBezTo>
                <a:cubicBezTo>
                  <a:pt x="493" y="50"/>
                  <a:pt x="485" y="50"/>
                  <a:pt x="468" y="50"/>
                </a:cubicBezTo>
                <a:cubicBezTo>
                  <a:pt x="259" y="0"/>
                  <a:pt x="42" y="184"/>
                  <a:pt x="17" y="460"/>
                </a:cubicBezTo>
                <a:close/>
                <a:moveTo>
                  <a:pt x="410" y="911"/>
                </a:moveTo>
                <a:cubicBezTo>
                  <a:pt x="602" y="911"/>
                  <a:pt x="602" y="911"/>
                  <a:pt x="602" y="911"/>
                </a:cubicBezTo>
                <a:cubicBezTo>
                  <a:pt x="610" y="861"/>
                  <a:pt x="610" y="861"/>
                  <a:pt x="610" y="861"/>
                </a:cubicBezTo>
                <a:cubicBezTo>
                  <a:pt x="493" y="861"/>
                  <a:pt x="493" y="861"/>
                  <a:pt x="493" y="861"/>
                </a:cubicBezTo>
                <a:cubicBezTo>
                  <a:pt x="493" y="861"/>
                  <a:pt x="502" y="853"/>
                  <a:pt x="510" y="853"/>
                </a:cubicBezTo>
                <a:cubicBezTo>
                  <a:pt x="510" y="845"/>
                  <a:pt x="527" y="836"/>
                  <a:pt x="543" y="828"/>
                </a:cubicBezTo>
                <a:cubicBezTo>
                  <a:pt x="569" y="811"/>
                  <a:pt x="569" y="811"/>
                  <a:pt x="569" y="811"/>
                </a:cubicBezTo>
                <a:cubicBezTo>
                  <a:pt x="585" y="803"/>
                  <a:pt x="602" y="786"/>
                  <a:pt x="610" y="778"/>
                </a:cubicBezTo>
                <a:cubicBezTo>
                  <a:pt x="627" y="761"/>
                  <a:pt x="635" y="744"/>
                  <a:pt x="644" y="719"/>
                </a:cubicBezTo>
                <a:cubicBezTo>
                  <a:pt x="652" y="694"/>
                  <a:pt x="644" y="677"/>
                  <a:pt x="627" y="660"/>
                </a:cubicBezTo>
                <a:cubicBezTo>
                  <a:pt x="619" y="644"/>
                  <a:pt x="594" y="635"/>
                  <a:pt x="569" y="635"/>
                </a:cubicBezTo>
                <a:cubicBezTo>
                  <a:pt x="527" y="635"/>
                  <a:pt x="502" y="644"/>
                  <a:pt x="476" y="677"/>
                </a:cubicBezTo>
                <a:cubicBezTo>
                  <a:pt x="468" y="686"/>
                  <a:pt x="460" y="711"/>
                  <a:pt x="452" y="736"/>
                </a:cubicBezTo>
                <a:cubicBezTo>
                  <a:pt x="510" y="736"/>
                  <a:pt x="510" y="736"/>
                  <a:pt x="510" y="736"/>
                </a:cubicBezTo>
                <a:cubicBezTo>
                  <a:pt x="510" y="719"/>
                  <a:pt x="518" y="702"/>
                  <a:pt x="518" y="694"/>
                </a:cubicBezTo>
                <a:cubicBezTo>
                  <a:pt x="527" y="686"/>
                  <a:pt x="543" y="677"/>
                  <a:pt x="560" y="677"/>
                </a:cubicBezTo>
                <a:cubicBezTo>
                  <a:pt x="569" y="677"/>
                  <a:pt x="577" y="686"/>
                  <a:pt x="585" y="694"/>
                </a:cubicBezTo>
                <a:cubicBezTo>
                  <a:pt x="585" y="702"/>
                  <a:pt x="594" y="711"/>
                  <a:pt x="585" y="719"/>
                </a:cubicBezTo>
                <a:cubicBezTo>
                  <a:pt x="585" y="736"/>
                  <a:pt x="577" y="744"/>
                  <a:pt x="560" y="761"/>
                </a:cubicBezTo>
                <a:cubicBezTo>
                  <a:pt x="552" y="769"/>
                  <a:pt x="535" y="778"/>
                  <a:pt x="502" y="803"/>
                </a:cubicBezTo>
                <a:cubicBezTo>
                  <a:pt x="468" y="819"/>
                  <a:pt x="452" y="836"/>
                  <a:pt x="435" y="861"/>
                </a:cubicBezTo>
                <a:cubicBezTo>
                  <a:pt x="426" y="878"/>
                  <a:pt x="418" y="895"/>
                  <a:pt x="410" y="911"/>
                </a:cubicBezTo>
                <a:close/>
                <a:moveTo>
                  <a:pt x="844" y="811"/>
                </a:moveTo>
                <a:cubicBezTo>
                  <a:pt x="819" y="811"/>
                  <a:pt x="819" y="811"/>
                  <a:pt x="819" y="811"/>
                </a:cubicBezTo>
                <a:cubicBezTo>
                  <a:pt x="853" y="635"/>
                  <a:pt x="853" y="635"/>
                  <a:pt x="853" y="635"/>
                </a:cubicBezTo>
                <a:cubicBezTo>
                  <a:pt x="794" y="635"/>
                  <a:pt x="794" y="635"/>
                  <a:pt x="794" y="635"/>
                </a:cubicBezTo>
                <a:cubicBezTo>
                  <a:pt x="652" y="803"/>
                  <a:pt x="652" y="803"/>
                  <a:pt x="652" y="803"/>
                </a:cubicBezTo>
                <a:cubicBezTo>
                  <a:pt x="644" y="853"/>
                  <a:pt x="644" y="853"/>
                  <a:pt x="644" y="853"/>
                </a:cubicBezTo>
                <a:cubicBezTo>
                  <a:pt x="753" y="853"/>
                  <a:pt x="753" y="853"/>
                  <a:pt x="753" y="853"/>
                </a:cubicBezTo>
                <a:cubicBezTo>
                  <a:pt x="744" y="911"/>
                  <a:pt x="744" y="911"/>
                  <a:pt x="744" y="911"/>
                </a:cubicBezTo>
                <a:cubicBezTo>
                  <a:pt x="794" y="911"/>
                  <a:pt x="794" y="911"/>
                  <a:pt x="794" y="911"/>
                </a:cubicBezTo>
                <a:cubicBezTo>
                  <a:pt x="803" y="853"/>
                  <a:pt x="803" y="853"/>
                  <a:pt x="803" y="853"/>
                </a:cubicBezTo>
                <a:cubicBezTo>
                  <a:pt x="836" y="853"/>
                  <a:pt x="836" y="853"/>
                  <a:pt x="836" y="853"/>
                </a:cubicBezTo>
                <a:lnTo>
                  <a:pt x="844" y="811"/>
                </a:lnTo>
                <a:close/>
                <a:moveTo>
                  <a:pt x="694" y="811"/>
                </a:moveTo>
                <a:cubicBezTo>
                  <a:pt x="786" y="686"/>
                  <a:pt x="786" y="686"/>
                  <a:pt x="786" y="686"/>
                </a:cubicBezTo>
                <a:cubicBezTo>
                  <a:pt x="761" y="811"/>
                  <a:pt x="761" y="811"/>
                  <a:pt x="761" y="811"/>
                </a:cubicBezTo>
                <a:lnTo>
                  <a:pt x="694" y="811"/>
                </a:lnTo>
                <a:close/>
                <a:moveTo>
                  <a:pt x="694" y="811"/>
                </a:moveTo>
                <a:lnTo>
                  <a:pt x="694" y="811"/>
                </a:lnTo>
                <a:close/>
              </a:path>
            </a:pathLst>
          </a:custGeom>
          <a:solidFill>
            <a:srgbClr val="203864"/>
          </a:solidFill>
          <a:ln w="9525">
            <a:noFill/>
          </a:ln>
        </p:spPr>
        <p:txBody>
          <a:bodyPr/>
          <a:p>
            <a:endParaRPr lang="zh-CN" altLang="en-US"/>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00000"/>
                                          </p:val>
                                        </p:tav>
                                        <p:tav tm="100000">
                                          <p:val>
                                            <p:fltVal val="1.000000"/>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000000"/>
                                          </p:val>
                                        </p:tav>
                                        <p:tav tm="100000">
                                          <p:val>
                                            <p:fltVal val="1.000000"/>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000000"/>
                                          </p:val>
                                        </p:tav>
                                        <p:tav tm="100000">
                                          <p:val>
                                            <p:fltVal val="1.000000"/>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000000"/>
                                          </p:val>
                                        </p:tav>
                                        <p:tav tm="100000">
                                          <p:val>
                                            <p:fltVal val="1.000000"/>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a:picLocks noChangeAspect="1"/>
          </p:cNvPicPr>
          <p:nvPr/>
        </p:nvPicPr>
        <p:blipFill>
          <a:blip r:embed="rId1"/>
          <a:stretch>
            <a:fillRect/>
          </a:stretch>
        </p:blipFill>
        <p:spPr>
          <a:xfrm>
            <a:off x="584835" y="350520"/>
            <a:ext cx="10522585" cy="4522470"/>
          </a:xfrm>
          <a:prstGeom prst="rect">
            <a:avLst/>
          </a:prstGeom>
        </p:spPr>
      </p:pic>
      <p:sp>
        <p:nvSpPr>
          <p:cNvPr id="6" name="矩形 5"/>
          <p:cNvSpPr/>
          <p:nvPr/>
        </p:nvSpPr>
        <p:spPr>
          <a:xfrm>
            <a:off x="812800" y="5582920"/>
            <a:ext cx="9192260" cy="995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查询年度实施情况，查询</a:t>
            </a:r>
            <a:r>
              <a:rPr lang="en-US" altLang="zh-CN"/>
              <a:t>XX</a:t>
            </a:r>
            <a:r>
              <a:rPr lang="zh-CN" altLang="en-US"/>
              <a:t>地方实施情况，查询</a:t>
            </a:r>
            <a:r>
              <a:rPr lang="en-US" altLang="zh-CN"/>
              <a:t>XX</a:t>
            </a:r>
            <a:r>
              <a:rPr lang="zh-CN" altLang="en-US"/>
              <a:t>个人购机情况</a:t>
            </a:r>
            <a:endParaRPr lang="zh-CN" altLang="en-US"/>
          </a:p>
        </p:txBody>
      </p:sp>
    </p:spTree>
  </p:cSld>
  <p:clrMapOvr>
    <a:masterClrMapping/>
  </p:clrMapOvr>
  <p:transition spd="slow" advTm="5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椭圆 4"/>
          <p:cNvSpPr/>
          <p:nvPr/>
        </p:nvSpPr>
        <p:spPr>
          <a:xfrm>
            <a:off x="1226820" y="384810"/>
            <a:ext cx="9252585" cy="11410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t>资金使用情况</a:t>
            </a:r>
            <a:endParaRPr lang="zh-CN" altLang="en-US" sz="2800" b="1"/>
          </a:p>
        </p:txBody>
      </p:sp>
      <p:pic>
        <p:nvPicPr>
          <p:cNvPr id="6" name="图片 5"/>
          <p:cNvPicPr>
            <a:picLocks noChangeAspect="1"/>
          </p:cNvPicPr>
          <p:nvPr/>
        </p:nvPicPr>
        <p:blipFill>
          <a:blip r:embed="rId1"/>
          <a:stretch>
            <a:fillRect/>
          </a:stretch>
        </p:blipFill>
        <p:spPr>
          <a:xfrm>
            <a:off x="76835" y="1647190"/>
            <a:ext cx="12368530" cy="4936490"/>
          </a:xfrm>
          <a:prstGeom prst="rect">
            <a:avLst/>
          </a:prstGeom>
        </p:spPr>
      </p:pic>
    </p:spTree>
  </p:cSld>
  <p:clrMapOvr>
    <a:masterClrMapping/>
  </p:clrMapOvr>
  <p:transition spd="slow" advTm="5000">
    <p:push dir="u"/>
  </p:transition>
</p:sld>
</file>

<file path=ppt/tags/tag1.xml><?xml version="1.0" encoding="utf-8"?>
<p:tagLst xmlns:p="http://schemas.openxmlformats.org/presentationml/2006/main">
  <p:tag name="KSO_WM_UNIT_PLACING_PICTURE_USER_VIEWPORT" val="{&quot;height&quot;:6853,&quot;width&quot;:14833}"/>
</p:tagLst>
</file>

<file path=ppt/tags/tag2.xml><?xml version="1.0" encoding="utf-8"?>
<p:tagLst xmlns:p="http://schemas.openxmlformats.org/presentationml/2006/main">
  <p:tag name="KSO_WM_UNIT_TABLE_BEAUTIFY" val="smartTable{4e6114d2-5d73-4266-a9ba-5402b372beda}"/>
</p:tagLst>
</file>

<file path=ppt/tags/tag3.xml><?xml version="1.0" encoding="utf-8"?>
<p:tagLst xmlns:p="http://schemas.openxmlformats.org/presentationml/2006/main">
  <p:tag name="KSO_WM_UNIT_TABLE_BEAUTIFY" val="smartTable{6106643a-4fc8-4d27-b4b2-3c34a046cdfa}"/>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vmlqbebm">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9525">
          <a:noFill/>
        </a:ln>
      </a:spPr>
      <a:bodyPr wrap="square" anchor="t" anchorCtr="0">
        <a:spAutoFit/>
      </a:bodyPr>
      <a:lstStyle>
        <a:defPPr algn="ctr">
          <a:lnSpc>
            <a:spcPct val="150000"/>
          </a:lnSpc>
          <a:defRPr lang="zh-CN" altLang="en-US" sz="2000" b="1" dirty="0">
            <a:solidFill>
              <a:srgbClr val="436982"/>
            </a:solidFill>
            <a:latin typeface="微软雅黑" panose="020B0503020204020204" pitchFamily="34" charset="-122"/>
            <a:ea typeface="微软雅黑" panose="020B0503020204020204" pitchFamily="34" charset="-122"/>
            <a:sym typeface="微软雅黑" panose="020B0503020204020204" pitchFamily="34" charset="-122"/>
          </a:defRPr>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13582</Words>
  <Application>WPS 演示</Application>
  <PresentationFormat>自定义</PresentationFormat>
  <Paragraphs>1398</Paragraphs>
  <Slides>70</Slides>
  <Notes>33</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70</vt:i4>
      </vt:variant>
    </vt:vector>
  </HeadingPairs>
  <TitlesOfParts>
    <vt:vector size="87" baseType="lpstr">
      <vt:lpstr>Arial</vt:lpstr>
      <vt:lpstr>宋体</vt:lpstr>
      <vt:lpstr>Wingdings</vt:lpstr>
      <vt:lpstr>微软雅黑</vt:lpstr>
      <vt:lpstr>inpin heiti</vt:lpstr>
      <vt:lpstr>Calibri</vt:lpstr>
      <vt:lpstr>Arial Unicode MS</vt:lpstr>
      <vt:lpstr>Lato Light</vt:lpstr>
      <vt:lpstr>Segoe Print</vt:lpstr>
      <vt:lpstr>华文中宋</vt:lpstr>
      <vt:lpstr>仿宋</vt:lpstr>
      <vt:lpstr>楷体_GB2312</vt:lpstr>
      <vt:lpstr>新宋体</vt:lpstr>
      <vt:lpstr>Agency FB</vt:lpstr>
      <vt:lpstr>Trebuchet MS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一、申请信息录入</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绿色圆点</dc:title>
  <dc:creator>第一PPT</dc:creator>
  <cp:keywords>www.1ppt.com</cp:keywords>
  <dc:description>www.1ppt.com</dc:description>
  <cp:lastModifiedBy>Administrator</cp:lastModifiedBy>
  <cp:revision>313</cp:revision>
  <dcterms:created xsi:type="dcterms:W3CDTF">2017-10-03T07:58:00Z</dcterms:created>
  <dcterms:modified xsi:type="dcterms:W3CDTF">2021-10-28T08:29:30Z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2052-11.1.0.10938</vt:lpwstr>
  </property>
  <property fmtid="{D5CDD505-2E9C-101B-9397-08002B2CF9AE}" pid="3" name="ICV">
    <vt:lpwstr>E9EFB6BFB7FE42CAAB3E48B4C4F2A487</vt:lpwstr>
  </property>
</Properties>
</file>